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81" y="908720"/>
            <a:ext cx="5460994" cy="3638387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33055"/>
            <a:ext cx="3097212" cy="2269307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smtClean="0">
                <a:latin typeface="MS UI Gothic" pitchFamily="50" charset="-128"/>
                <a:ea typeface="MS UI Gothic" pitchFamily="50" charset="-128"/>
              </a:rPr>
              <a:t>ペン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本に</a:t>
            </a:r>
            <a:r>
              <a:rPr lang="en-US" altLang="ja-JP" sz="1200" dirty="0" smtClean="0">
                <a:latin typeface="MS UI Gothic" pitchFamily="50" charset="-128"/>
                <a:ea typeface="MS UI Gothic" pitchFamily="50" charset="-128"/>
              </a:rPr>
              <a:t>6</a:t>
            </a:r>
            <a:r>
              <a:rPr lang="ja-JP" altLang="en-US" sz="1200" dirty="0" err="1" smtClean="0">
                <a:latin typeface="MS UI Gothic" pitchFamily="50" charset="-128"/>
                <a:ea typeface="MS UI Gothic" pitchFamily="50" charset="-128"/>
              </a:rPr>
              <a:t>つの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機能！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・ボールペン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・タッチペン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・クリーナー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・スマホスタンド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・スケール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・ドライバー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6in1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マルチペン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SC-2006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140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12×16×155mm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袋入り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30×155mm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樹脂・鉄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6×40mm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948" y="997999"/>
            <a:ext cx="2479968" cy="12998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5742" y="3290169"/>
            <a:ext cx="2015435" cy="124634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9799" y="941404"/>
            <a:ext cx="1228769" cy="12762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30318" r="32490" b="35130"/>
          <a:stretch/>
        </p:blipFill>
        <p:spPr>
          <a:xfrm>
            <a:off x="2188016" y="4547107"/>
            <a:ext cx="3377288" cy="161972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 rot="20340175">
            <a:off x="3832496" y="5271467"/>
            <a:ext cx="1169994" cy="17640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32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7</cp:revision>
  <dcterms:created xsi:type="dcterms:W3CDTF">2019-10-21T03:39:57Z</dcterms:created>
  <dcterms:modified xsi:type="dcterms:W3CDTF">2019-12-26T09:16:29Z</dcterms:modified>
</cp:coreProperties>
</file>