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EC00A1-1FF9-45E8-B916-BFDAB67B4027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E2C82F-12D6-4BE9-BAB1-AB2305DA23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0627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microsoft.com/office/2007/relationships/hdphoto" Target="../media/hdphoto1.wdp"/><Relationship Id="rId7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microsoft.com/office/2007/relationships/hdphoto" Target="../media/hdphoto2.wdp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81" y="908720"/>
            <a:ext cx="5460994" cy="3638387"/>
          </a:xfrm>
          <a:prstGeom prst="rect">
            <a:avLst/>
          </a:prstGeom>
        </p:spPr>
      </p:pic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107380" y="100435"/>
            <a:ext cx="5976788" cy="376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100000">
                <a:srgbClr val="2244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ja-JP" altLang="en-US" dirty="0">
                <a:solidFill>
                  <a:schemeClr val="bg1"/>
                </a:solidFill>
                <a:latin typeface="MS UI Gothic" pitchFamily="50" charset="-128"/>
              </a:rPr>
              <a:t>　　</a:t>
            </a:r>
            <a:r>
              <a:rPr lang="ja-JP" altLang="en-US" dirty="0" smtClean="0">
                <a:solidFill>
                  <a:schemeClr val="bg1"/>
                </a:solidFill>
                <a:latin typeface="MS UI Gothic" pitchFamily="50" charset="-128"/>
              </a:rPr>
              <a:t>　ご提案書</a:t>
            </a:r>
            <a:endParaRPr lang="ja-JP" altLang="en-US" dirty="0">
              <a:solidFill>
                <a:schemeClr val="bg1"/>
              </a:solidFill>
              <a:latin typeface="MS UI Gothic" pitchFamily="50" charset="-128"/>
            </a:endParaRPr>
          </a:p>
        </p:txBody>
      </p:sp>
      <p:sp>
        <p:nvSpPr>
          <p:cNvPr id="18435" name="AutoShape 4"/>
          <p:cNvSpPr>
            <a:spLocks noChangeArrowheads="1"/>
          </p:cNvSpPr>
          <p:nvPr/>
        </p:nvSpPr>
        <p:spPr bwMode="auto">
          <a:xfrm>
            <a:off x="5795963" y="3933055"/>
            <a:ext cx="3097212" cy="2269307"/>
          </a:xfrm>
          <a:prstGeom prst="roundRect">
            <a:avLst>
              <a:gd name="adj" fmla="val 9579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square" lIns="18000"/>
          <a:lstStyle/>
          <a:p>
            <a:r>
              <a:rPr lang="ja-JP" altLang="en-US" sz="1200" smtClean="0">
                <a:latin typeface="MS UI Gothic" pitchFamily="50" charset="-128"/>
                <a:ea typeface="MS UI Gothic" pitchFamily="50" charset="-128"/>
              </a:rPr>
              <a:t>ペン</a:t>
            </a:r>
            <a:r>
              <a:rPr lang="en-US" altLang="ja-JP" sz="1200" dirty="0">
                <a:latin typeface="MS UI Gothic" pitchFamily="50" charset="-128"/>
                <a:ea typeface="MS UI Gothic" pitchFamily="50" charset="-128"/>
              </a:rPr>
              <a:t>1</a:t>
            </a:r>
            <a:r>
              <a:rPr lang="ja-JP" altLang="en-US" sz="1200" dirty="0" smtClean="0">
                <a:latin typeface="MS UI Gothic" pitchFamily="50" charset="-128"/>
                <a:ea typeface="MS UI Gothic" pitchFamily="50" charset="-128"/>
              </a:rPr>
              <a:t>本に</a:t>
            </a:r>
            <a:r>
              <a:rPr lang="en-US" altLang="ja-JP" sz="1200" dirty="0" smtClean="0">
                <a:latin typeface="MS UI Gothic" pitchFamily="50" charset="-128"/>
                <a:ea typeface="MS UI Gothic" pitchFamily="50" charset="-128"/>
              </a:rPr>
              <a:t>6</a:t>
            </a:r>
            <a:r>
              <a:rPr lang="ja-JP" altLang="en-US" sz="1200" dirty="0" err="1" smtClean="0">
                <a:latin typeface="MS UI Gothic" pitchFamily="50" charset="-128"/>
                <a:ea typeface="MS UI Gothic" pitchFamily="50" charset="-128"/>
              </a:rPr>
              <a:t>つの</a:t>
            </a:r>
            <a:r>
              <a:rPr lang="ja-JP" altLang="en-US" sz="1200" dirty="0" smtClean="0">
                <a:latin typeface="MS UI Gothic" pitchFamily="50" charset="-128"/>
                <a:ea typeface="MS UI Gothic" pitchFamily="50" charset="-128"/>
              </a:rPr>
              <a:t>機能！</a:t>
            </a:r>
            <a:endParaRPr lang="en-US" altLang="ja-JP" sz="120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 smtClean="0">
                <a:latin typeface="MS UI Gothic" pitchFamily="50" charset="-128"/>
                <a:ea typeface="MS UI Gothic" pitchFamily="50" charset="-128"/>
              </a:rPr>
              <a:t>・ボールペン</a:t>
            </a:r>
            <a:endParaRPr lang="en-US" altLang="ja-JP" sz="120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 smtClean="0">
                <a:latin typeface="MS UI Gothic" pitchFamily="50" charset="-128"/>
                <a:ea typeface="MS UI Gothic" pitchFamily="50" charset="-128"/>
              </a:rPr>
              <a:t>・タッチペン</a:t>
            </a:r>
            <a:endParaRPr lang="en-US" altLang="ja-JP" sz="120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 smtClean="0">
                <a:latin typeface="MS UI Gothic" pitchFamily="50" charset="-128"/>
                <a:ea typeface="MS UI Gothic" pitchFamily="50" charset="-128"/>
              </a:rPr>
              <a:t>・クリーナー</a:t>
            </a:r>
            <a:endParaRPr lang="en-US" altLang="ja-JP" sz="120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 smtClean="0">
                <a:latin typeface="MS UI Gothic" pitchFamily="50" charset="-128"/>
                <a:ea typeface="MS UI Gothic" pitchFamily="50" charset="-128"/>
              </a:rPr>
              <a:t>・スマホスタンド</a:t>
            </a:r>
            <a:endParaRPr lang="en-US" altLang="ja-JP" sz="120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 smtClean="0">
                <a:latin typeface="MS UI Gothic" pitchFamily="50" charset="-128"/>
                <a:ea typeface="MS UI Gothic" pitchFamily="50" charset="-128"/>
              </a:rPr>
              <a:t>・スケール</a:t>
            </a:r>
            <a:endParaRPr lang="en-US" altLang="ja-JP" sz="120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 smtClean="0">
                <a:latin typeface="MS UI Gothic" pitchFamily="50" charset="-128"/>
                <a:ea typeface="MS UI Gothic" pitchFamily="50" charset="-128"/>
              </a:rPr>
              <a:t>・ドライバー</a:t>
            </a:r>
            <a:endParaRPr lang="en-US" altLang="ja-JP" sz="1200" dirty="0" smtClean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6" name="AutoShape 5"/>
          <p:cNvSpPr>
            <a:spLocks noChangeArrowheads="1"/>
          </p:cNvSpPr>
          <p:nvPr/>
        </p:nvSpPr>
        <p:spPr bwMode="auto">
          <a:xfrm>
            <a:off x="5795963" y="764704"/>
            <a:ext cx="3097212" cy="3024336"/>
          </a:xfrm>
          <a:prstGeom prst="roundRect">
            <a:avLst>
              <a:gd name="adj" fmla="val 6324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18000"/>
          <a:lstStyle/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品名：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6in1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マルチペン</a:t>
            </a:r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品番：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SC-2006</a:t>
            </a: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上代：￥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140</a:t>
            </a: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色柄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：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2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色アソート</a:t>
            </a:r>
            <a:endParaRPr lang="en-US" altLang="ja-JP" sz="140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商品サイズ：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12×16×155mm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：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PP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袋入り</a:t>
            </a:r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包装サイズ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：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30×155mm</a:t>
            </a:r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材質：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ABS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樹脂・鉄</a:t>
            </a:r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入数：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600</a:t>
            </a:r>
            <a:endParaRPr lang="en-US" altLang="ja-JP" sz="140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生産国：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中国</a:t>
            </a:r>
            <a:endParaRPr lang="en-US" altLang="ja-JP" sz="1400" dirty="0" smtClean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名入れスペース：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6×40mm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7" name="正方形/長方形 9"/>
          <p:cNvSpPr>
            <a:spLocks noChangeArrowheads="1"/>
          </p:cNvSpPr>
          <p:nvPr/>
        </p:nvSpPr>
        <p:spPr bwMode="auto">
          <a:xfrm>
            <a:off x="179388" y="764705"/>
            <a:ext cx="5500687" cy="5432896"/>
          </a:xfrm>
          <a:prstGeom prst="rect">
            <a:avLst/>
          </a:prstGeom>
          <a:noFill/>
          <a:ln w="25400" algn="ctr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ja-JP" altLang="en-US">
              <a:latin typeface="Calibri" pitchFamily="34" charset="0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0" y="63087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0" y="5492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図 4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30948" y="997999"/>
            <a:ext cx="2479968" cy="129985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図 5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55742" y="3290169"/>
            <a:ext cx="2015435" cy="1246342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59799" y="941404"/>
            <a:ext cx="1228769" cy="127628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図 2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10" t="30318" r="32490" b="35130"/>
          <a:stretch/>
        </p:blipFill>
        <p:spPr>
          <a:xfrm>
            <a:off x="2188016" y="4547107"/>
            <a:ext cx="3377288" cy="1619720"/>
          </a:xfrm>
          <a:prstGeom prst="rect">
            <a:avLst/>
          </a:prstGeom>
        </p:spPr>
      </p:pic>
      <p:sp>
        <p:nvSpPr>
          <p:cNvPr id="14" name="正方形/長方形 13"/>
          <p:cNvSpPr/>
          <p:nvPr/>
        </p:nvSpPr>
        <p:spPr>
          <a:xfrm rot="20340175">
            <a:off x="3832496" y="5271467"/>
            <a:ext cx="1169994" cy="176407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7232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65</Words>
  <Application>Microsoft Office PowerPoint</Application>
  <PresentationFormat>画面に合わせる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NI大橋</dc:creator>
  <cp:lastModifiedBy>こてさん</cp:lastModifiedBy>
  <cp:revision>7</cp:revision>
  <dcterms:created xsi:type="dcterms:W3CDTF">2019-10-21T03:39:57Z</dcterms:created>
  <dcterms:modified xsi:type="dcterms:W3CDTF">2019-12-26T09:16:29Z</dcterms:modified>
</cp:coreProperties>
</file>