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5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C00A1-1FF9-45E8-B916-BFDAB67B4027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2C82F-12D6-4BE9-BAB1-AB2305DA2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627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481153"/>
            <a:ext cx="3097212" cy="2721210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吸水速乾の水切マット。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大判サイズですが折りたためるので邪魔にならない。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665412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品名：マイクロファイバー水切マット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SC-2008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</a:t>
            </a:r>
            <a:r>
              <a:rPr lang="ja-JP" altLang="en-US" sz="1400">
                <a:latin typeface="MS UI Gothic" pitchFamily="50" charset="-128"/>
                <a:ea typeface="MS UI Gothic" pitchFamily="50" charset="-128"/>
              </a:rPr>
              <a:t>：￥３００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色柄：単色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300×400×5mm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PP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袋入り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320×420×5mm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材質：ポリエステル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入数：１８０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25192" y="1124744"/>
            <a:ext cx="2341163" cy="2808311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15816" y="4238821"/>
            <a:ext cx="2620243" cy="1839992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7881" y="4243542"/>
            <a:ext cx="2837893" cy="1849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726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55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NI大橋</dc:creator>
  <cp:lastModifiedBy>服部 ナニワ</cp:lastModifiedBy>
  <cp:revision>10</cp:revision>
  <dcterms:created xsi:type="dcterms:W3CDTF">2019-10-21T03:39:57Z</dcterms:created>
  <dcterms:modified xsi:type="dcterms:W3CDTF">2024-01-11T01:02:43Z</dcterms:modified>
</cp:coreProperties>
</file>