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吸水速乾の水切マット。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大判サイズですが折りたためるので邪魔にならない。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品名：マイクロファイバー水切マット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SC-2008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：￥３００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300×400×5mm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320×420×5mm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入数：１８０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5192" y="1124744"/>
            <a:ext cx="2341163" cy="280831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15816" y="4238821"/>
            <a:ext cx="2620243" cy="183999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881" y="4243542"/>
            <a:ext cx="2837893" cy="184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26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服部 ナニワ</cp:lastModifiedBy>
  <cp:revision>10</cp:revision>
  <dcterms:created xsi:type="dcterms:W3CDTF">2019-10-21T03:39:57Z</dcterms:created>
  <dcterms:modified xsi:type="dcterms:W3CDTF">2024-01-11T01:02:43Z</dcterms:modified>
</cp:coreProperties>
</file>