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反射テープ付き。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夜間の事故防止の一助に。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品名：反射テープ付きナップサック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SC-2009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：￥３４０</a:t>
            </a:r>
            <a:endParaRPr lang="en-US" altLang="ja-JP" sz="1400" dirty="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350×410mm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包装：ポリ袋入り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160×180×10mm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1" t="10706" r="23098"/>
          <a:stretch/>
        </p:blipFill>
        <p:spPr>
          <a:xfrm>
            <a:off x="3783380" y="3746089"/>
            <a:ext cx="1784402" cy="239524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6" t="19768" r="6854" b="9469"/>
          <a:stretch/>
        </p:blipFill>
        <p:spPr>
          <a:xfrm>
            <a:off x="251520" y="838272"/>
            <a:ext cx="5097228" cy="289291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790545"/>
            <a:ext cx="3528392" cy="23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98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服部 ナニワ</cp:lastModifiedBy>
  <cp:revision>11</cp:revision>
  <dcterms:created xsi:type="dcterms:W3CDTF">2019-10-21T03:39:57Z</dcterms:created>
  <dcterms:modified xsi:type="dcterms:W3CDTF">2024-01-11T01:03:05Z</dcterms:modified>
</cp:coreProperties>
</file>