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72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C00A1-1FF9-45E8-B916-BFDAB67B4027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2C82F-12D6-4BE9-BAB1-AB2305DA2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62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</a:t>
            </a:r>
            <a:r>
              <a:rPr lang="ja-JP" altLang="en-US" dirty="0" smtClean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  <a:endParaRPr lang="ja-JP" altLang="en-US" dirty="0">
              <a:solidFill>
                <a:schemeClr val="bg1"/>
              </a:solidFill>
              <a:latin typeface="MS UI Gothic" pitchFamily="50" charset="-128"/>
            </a:endParaRP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917450"/>
            <a:ext cx="3097212" cy="2284912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smtClean="0">
                <a:latin typeface="MS UI Gothic" pitchFamily="50" charset="-128"/>
                <a:ea typeface="MS UI Gothic" pitchFamily="50" charset="-128"/>
              </a:rPr>
              <a:t>しっかり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握れて書き留めやすい</a:t>
            </a:r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！</a:t>
            </a:r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手のひら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サイズのミニノート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024336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品名：ハードカバーノート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SC-2010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260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色アソート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140×90×14mm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包装：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袋入り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160×110×14mm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PU</a:t>
            </a:r>
            <a:r>
              <a:rPr lang="ja-JP" altLang="en-US" sz="1400" dirty="0" err="1" smtClean="0">
                <a:latin typeface="MS UI Gothic" pitchFamily="50" charset="-128"/>
                <a:ea typeface="MS UI Gothic" pitchFamily="50" charset="-128"/>
              </a:rPr>
              <a:t>、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紙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150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中国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20×60mm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19" t="21367" r="17025" b="18269"/>
          <a:stretch/>
        </p:blipFill>
        <p:spPr>
          <a:xfrm>
            <a:off x="481093" y="975850"/>
            <a:ext cx="4897276" cy="29416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59" t="18628" r="13508" b="13380"/>
          <a:stretch/>
        </p:blipFill>
        <p:spPr>
          <a:xfrm>
            <a:off x="1807703" y="3917450"/>
            <a:ext cx="3570384" cy="2280151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972444" y="3066683"/>
            <a:ext cx="575220" cy="206097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390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51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NI大橋</dc:creator>
  <cp:lastModifiedBy>こてさん</cp:lastModifiedBy>
  <cp:revision>11</cp:revision>
  <dcterms:created xsi:type="dcterms:W3CDTF">2019-10-21T03:39:57Z</dcterms:created>
  <dcterms:modified xsi:type="dcterms:W3CDTF">2020-02-17T08:00:18Z</dcterms:modified>
</cp:coreProperties>
</file>