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6" t="9485" r="4243" b="12244"/>
          <a:stretch/>
        </p:blipFill>
        <p:spPr>
          <a:xfrm rot="16200000">
            <a:off x="2507034" y="3574046"/>
            <a:ext cx="2686321" cy="2416581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4131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スライド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して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枚のカードを取り出せます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背面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には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IC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カード等を入れるポケット付き。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5+1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カードケース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SC-2011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270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100×70×8mm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110×85×9mm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PU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アルミ蒸着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15×45mm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6" t="18515" r="40910" b="11403"/>
          <a:stretch/>
        </p:blipFill>
        <p:spPr>
          <a:xfrm rot="16200000">
            <a:off x="3313115" y="3189839"/>
            <a:ext cx="1074162" cy="241658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3" t="15632" r="7772" b="13426"/>
          <a:stretch/>
        </p:blipFill>
        <p:spPr>
          <a:xfrm>
            <a:off x="323528" y="764704"/>
            <a:ext cx="5022923" cy="289043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331640" y="2708920"/>
            <a:ext cx="722182" cy="26817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1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12</cp:revision>
  <dcterms:created xsi:type="dcterms:W3CDTF">2019-10-21T03:39:57Z</dcterms:created>
  <dcterms:modified xsi:type="dcterms:W3CDTF">2020-02-17T08:27:07Z</dcterms:modified>
</cp:coreProperties>
</file>