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7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2020/2/17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86" t="9485" r="4243" b="12244"/>
          <a:stretch/>
        </p:blipFill>
        <p:spPr>
          <a:xfrm rot="16200000">
            <a:off x="2507034" y="3574046"/>
            <a:ext cx="2686321" cy="2416581"/>
          </a:xfrm>
          <a:prstGeom prst="rect">
            <a:avLst/>
          </a:prstGeom>
        </p:spPr>
      </p:pic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</a:t>
            </a:r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861047"/>
            <a:ext cx="3097212" cy="2341315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スライド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して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5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枚のカードを取り出せます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。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背面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には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IC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カード等を入れるポケット付き。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02433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5+1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　カードケース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SC-2011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270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色アソート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100×70×8mm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包装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110×85×9mm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PU</a:t>
            </a:r>
            <a:r>
              <a:rPr lang="ja-JP" altLang="en-US" sz="1400" dirty="0" err="1" smtClean="0">
                <a:latin typeface="MS UI Gothic" pitchFamily="50" charset="-128"/>
                <a:ea typeface="MS UI Gothic" pitchFamily="50" charset="-128"/>
              </a:rPr>
              <a:t>、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 err="1" smtClean="0">
                <a:latin typeface="MS UI Gothic" pitchFamily="50" charset="-128"/>
                <a:ea typeface="MS UI Gothic" pitchFamily="50" charset="-128"/>
              </a:rPr>
              <a:t>、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アルミ蒸着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15×45mm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56" t="18515" r="40910" b="11403"/>
          <a:stretch/>
        </p:blipFill>
        <p:spPr>
          <a:xfrm rot="16200000">
            <a:off x="3313115" y="3189839"/>
            <a:ext cx="1074162" cy="241658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93" t="15632" r="7772" b="13426"/>
          <a:stretch/>
        </p:blipFill>
        <p:spPr>
          <a:xfrm>
            <a:off x="323528" y="764704"/>
            <a:ext cx="5022923" cy="2890430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1331640" y="2708920"/>
            <a:ext cx="722182" cy="268177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114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22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こてさん</cp:lastModifiedBy>
  <cp:revision>12</cp:revision>
  <dcterms:created xsi:type="dcterms:W3CDTF">2019-10-21T03:39:57Z</dcterms:created>
  <dcterms:modified xsi:type="dcterms:W3CDTF">2020-02-17T08:27:07Z</dcterms:modified>
</cp:coreProperties>
</file>