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72" y="-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EC00A1-1FF9-45E8-B916-BFDAB67B4027}" type="datetimeFigureOut">
              <a:rPr kumimoji="1" lang="ja-JP" altLang="en-US" smtClean="0"/>
              <a:t>2020/2/17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E2C82F-12D6-4BE9-BAB1-AB2305DA23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0627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2020/2/17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2020/2/17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2020/2/17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2020/2/17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2020/2/17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2020/2/17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2020/2/17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2020/2/17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2020/2/17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2020/2/17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2020/2/17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2020/2/17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MS UI Gothic" pitchFamily="50" charset="-128"/>
              </a:rPr>
              <a:t>　　</a:t>
            </a:r>
            <a:r>
              <a:rPr lang="ja-JP" altLang="en-US" dirty="0" smtClean="0">
                <a:solidFill>
                  <a:schemeClr val="bg1"/>
                </a:solidFill>
                <a:latin typeface="MS UI Gothic" pitchFamily="50" charset="-128"/>
              </a:rPr>
              <a:t>　ご提案書</a:t>
            </a:r>
            <a:endParaRPr lang="ja-JP" altLang="en-US" dirty="0">
              <a:solidFill>
                <a:schemeClr val="bg1"/>
              </a:solidFill>
              <a:latin typeface="MS UI Gothic" pitchFamily="50" charset="-128"/>
            </a:endParaRPr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5795963" y="3933056"/>
            <a:ext cx="3097212" cy="2269306"/>
          </a:xfrm>
          <a:prstGeom prst="roundRect">
            <a:avLst>
              <a:gd name="adj" fmla="val 9579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square" lIns="18000"/>
          <a:lstStyle/>
          <a:p>
            <a:endParaRPr lang="en-US" altLang="ja-JP" sz="12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 smtClean="0">
                <a:latin typeface="MS UI Gothic" pitchFamily="50" charset="-128"/>
                <a:ea typeface="MS UI Gothic" pitchFamily="50" charset="-128"/>
              </a:rPr>
              <a:t>コンパクトで手軽に持ち運べる扇風機です。</a:t>
            </a:r>
            <a:endParaRPr lang="en-US" altLang="ja-JP" sz="12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 smtClean="0">
                <a:latin typeface="MS UI Gothic" pitchFamily="50" charset="-128"/>
                <a:ea typeface="MS UI Gothic" pitchFamily="50" charset="-128"/>
              </a:rPr>
              <a:t>モバイルバッテリーと</a:t>
            </a:r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合わせて</a:t>
            </a:r>
            <a:r>
              <a:rPr lang="ja-JP" altLang="en-US" sz="1200" dirty="0" smtClean="0">
                <a:latin typeface="MS UI Gothic" pitchFamily="50" charset="-128"/>
                <a:ea typeface="MS UI Gothic" pitchFamily="50" charset="-128"/>
              </a:rPr>
              <a:t>使えば</a:t>
            </a:r>
            <a:endParaRPr lang="en-US" altLang="ja-JP" sz="12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 smtClean="0">
                <a:latin typeface="MS UI Gothic" pitchFamily="50" charset="-128"/>
                <a:ea typeface="MS UI Gothic" pitchFamily="50" charset="-128"/>
              </a:rPr>
              <a:t>どこ</a:t>
            </a:r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でも使える携帯扇風機に！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6" name="AutoShape 5"/>
          <p:cNvSpPr>
            <a:spLocks noChangeArrowheads="1"/>
          </p:cNvSpPr>
          <p:nvPr/>
        </p:nvSpPr>
        <p:spPr bwMode="auto">
          <a:xfrm>
            <a:off x="5795963" y="764704"/>
            <a:ext cx="3097212" cy="3096344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品名：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USB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ミニ扇風機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品番：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SC-2012</a:t>
            </a: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上代：￥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380</a:t>
            </a: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色柄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：ホワイト・ブルー（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指定可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）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商品サイズ：プロペラ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86mm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　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　　　　　　心棒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Φ15×138mm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：化粧箱入り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包装サイズ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99×163×27mm</a:t>
            </a: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材質：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TPE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入数：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150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生産国：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中国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名入れスペース：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6×20mm/7×20mm</a:t>
            </a:r>
          </a:p>
        </p:txBody>
      </p:sp>
      <p:sp>
        <p:nvSpPr>
          <p:cNvPr id="18437" name="正方形/長方形 9"/>
          <p:cNvSpPr>
            <a:spLocks noChangeArrowheads="1"/>
          </p:cNvSpPr>
          <p:nvPr/>
        </p:nvSpPr>
        <p:spPr bwMode="auto">
          <a:xfrm>
            <a:off x="179388" y="764705"/>
            <a:ext cx="5500687" cy="5432896"/>
          </a:xfrm>
          <a:prstGeom prst="rect">
            <a:avLst/>
          </a:prstGeom>
          <a:noFill/>
          <a:ln w="25400" algn="ctr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ja-JP" altLang="en-US">
              <a:latin typeface="Calibri" pitchFamily="34" charset="0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0" y="630872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0" y="54927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106" y="3436247"/>
            <a:ext cx="4047250" cy="2696481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67544" y="964333"/>
            <a:ext cx="3314405" cy="2448271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57" t="34262" r="18914" b="20796"/>
          <a:stretch/>
        </p:blipFill>
        <p:spPr>
          <a:xfrm>
            <a:off x="3095774" y="2097410"/>
            <a:ext cx="2325187" cy="1140822"/>
          </a:xfrm>
          <a:prstGeom prst="rect">
            <a:avLst/>
          </a:prstGeom>
        </p:spPr>
      </p:pic>
      <p:sp>
        <p:nvSpPr>
          <p:cNvPr id="11" name="正方形/長方形 10"/>
          <p:cNvSpPr/>
          <p:nvPr/>
        </p:nvSpPr>
        <p:spPr>
          <a:xfrm rot="20389891">
            <a:off x="4988066" y="2780928"/>
            <a:ext cx="287549" cy="112410"/>
          </a:xfrm>
          <a:prstGeom prst="rect">
            <a:avLst/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 rot="17928034">
            <a:off x="1378393" y="1581647"/>
            <a:ext cx="287549" cy="112410"/>
          </a:xfrm>
          <a:prstGeom prst="rect">
            <a:avLst/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03948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45</Words>
  <Application>Microsoft Office PowerPoint</Application>
  <PresentationFormat>画面に合わせる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NI大橋</dc:creator>
  <cp:lastModifiedBy>こてさん</cp:lastModifiedBy>
  <cp:revision>13</cp:revision>
  <dcterms:created xsi:type="dcterms:W3CDTF">2019-10-21T03:39:57Z</dcterms:created>
  <dcterms:modified xsi:type="dcterms:W3CDTF">2020-02-17T08:32:58Z</dcterms:modified>
</cp:coreProperties>
</file>