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933056"/>
            <a:ext cx="3097212" cy="2269306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コンパクトで手軽に持ち運べる扇風機です。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モバイルバッテリーと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合わせて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使えば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どこ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でも使える携帯扇風機に！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96344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USB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ミニ扇風機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SC-2012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380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：ホワイト・ブルー（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指定可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）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商品サイズ：プロペラ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86mm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　　　　　心棒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Φ15×138mm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：化粧箱入り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99×163×27mm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TPE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150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6×20mm/7×20mm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06" y="3436247"/>
            <a:ext cx="4047250" cy="269648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544" y="964333"/>
            <a:ext cx="3314405" cy="2448271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7" t="34262" r="18914" b="20796"/>
          <a:stretch/>
        </p:blipFill>
        <p:spPr>
          <a:xfrm>
            <a:off x="3095774" y="2097410"/>
            <a:ext cx="2325187" cy="1140822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 rot="20389891">
            <a:off x="4988066" y="2780928"/>
            <a:ext cx="287549" cy="11241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 rot="17928034">
            <a:off x="1378393" y="1581647"/>
            <a:ext cx="287549" cy="11241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39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45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こてさん</cp:lastModifiedBy>
  <cp:revision>13</cp:revision>
  <dcterms:created xsi:type="dcterms:W3CDTF">2019-10-21T03:39:57Z</dcterms:created>
  <dcterms:modified xsi:type="dcterms:W3CDTF">2020-02-17T08:32:58Z</dcterms:modified>
</cp:coreProperties>
</file>