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5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C00A1-1FF9-45E8-B916-BFDAB67B4027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2C82F-12D6-4BE9-BAB1-AB2305DA2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627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481153"/>
            <a:ext cx="3097212" cy="2721210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手のひらサイズの電卓メモセット。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メモ帳は市販品で補充可能です。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665412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品名：メモ付きハンディ電卓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SC-2014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</a:t>
            </a:r>
            <a:r>
              <a:rPr lang="ja-JP" altLang="en-US" sz="1400">
                <a:latin typeface="MS UI Gothic" pitchFamily="50" charset="-128"/>
                <a:ea typeface="MS UI Gothic" pitchFamily="50" charset="-128"/>
              </a:rPr>
              <a:t>：￥８００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色柄：ブラック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130×80×22mm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135×85×28mm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PU</a:t>
            </a:r>
            <a:r>
              <a:rPr lang="ja-JP" altLang="en-US" sz="1400" dirty="0" err="1">
                <a:latin typeface="MS UI Gothic" pitchFamily="50" charset="-128"/>
                <a:ea typeface="MS UI Gothic" pitchFamily="50" charset="-128"/>
              </a:rPr>
              <a:t>、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PP</a:t>
            </a:r>
            <a:r>
              <a:rPr lang="ja-JP" altLang="en-US" sz="1400" dirty="0" err="1">
                <a:latin typeface="MS UI Gothic" pitchFamily="50" charset="-128"/>
                <a:ea typeface="MS UI Gothic" pitchFamily="50" charset="-128"/>
              </a:rPr>
              <a:t>、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紙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73" r="17808"/>
          <a:stretch/>
        </p:blipFill>
        <p:spPr>
          <a:xfrm>
            <a:off x="626103" y="848399"/>
            <a:ext cx="4939341" cy="5349202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13" t="20600" r="33938" b="11563"/>
          <a:stretch/>
        </p:blipFill>
        <p:spPr>
          <a:xfrm>
            <a:off x="626103" y="772936"/>
            <a:ext cx="1656184" cy="205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943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57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NI大橋</dc:creator>
  <cp:lastModifiedBy>服部 ナニワ</cp:lastModifiedBy>
  <cp:revision>16</cp:revision>
  <dcterms:created xsi:type="dcterms:W3CDTF">2019-10-21T03:39:57Z</dcterms:created>
  <dcterms:modified xsi:type="dcterms:W3CDTF">2024-01-11T01:03:36Z</dcterms:modified>
</cp:coreProperties>
</file>