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-84" y="-2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EC00A1-1FF9-45E8-B916-BFDAB67B4027}" type="datetimeFigureOut">
              <a:rPr kumimoji="1" lang="ja-JP" altLang="en-US" smtClean="0"/>
              <a:t>2025/1/15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4E2C82F-12D6-4BE9-BAB1-AB2305DA23F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006273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2025/1/15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2025/1/15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2025/1/15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2025/1/15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2025/1/15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2025/1/15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2025/1/15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2025/1/15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2025/1/15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2025/1/15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2025/1/15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0ED720-0104-4369-84BC-D37694168613}" type="datetimeFigureOut">
              <a:rPr kumimoji="1" lang="ja-JP" altLang="en-US" smtClean="0"/>
              <a:t>2025/1/15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AutoShape 2"/>
          <p:cNvSpPr>
            <a:spLocks noChangeArrowheads="1"/>
          </p:cNvSpPr>
          <p:nvPr/>
        </p:nvSpPr>
        <p:spPr bwMode="auto">
          <a:xfrm>
            <a:off x="107380" y="100435"/>
            <a:ext cx="5976788" cy="376237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3366FF"/>
              </a:gs>
              <a:gs pos="100000">
                <a:srgbClr val="2244A9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ja-JP" altLang="en-US" dirty="0">
                <a:solidFill>
                  <a:schemeClr val="bg1"/>
                </a:solidFill>
                <a:latin typeface="MS UI Gothic" pitchFamily="50" charset="-128"/>
              </a:rPr>
              <a:t>　　　ご提案書</a:t>
            </a:r>
          </a:p>
        </p:txBody>
      </p:sp>
      <p:sp>
        <p:nvSpPr>
          <p:cNvPr id="18435" name="AutoShape 4"/>
          <p:cNvSpPr>
            <a:spLocks noChangeArrowheads="1"/>
          </p:cNvSpPr>
          <p:nvPr/>
        </p:nvSpPr>
        <p:spPr bwMode="auto">
          <a:xfrm>
            <a:off x="5795963" y="3481153"/>
            <a:ext cx="3097212" cy="2721210"/>
          </a:xfrm>
          <a:prstGeom prst="roundRect">
            <a:avLst>
              <a:gd name="adj" fmla="val 9579"/>
            </a:avLst>
          </a:prstGeom>
          <a:solidFill>
            <a:schemeClr val="bg1"/>
          </a:solidFill>
          <a:ln w="12700">
            <a:solidFill>
              <a:srgbClr val="3366FF"/>
            </a:solidFill>
            <a:round/>
            <a:headEnd/>
            <a:tailEnd/>
          </a:ln>
        </p:spPr>
        <p:txBody>
          <a:bodyPr wrap="square" lIns="18000"/>
          <a:lstStyle/>
          <a:p>
            <a:endParaRPr lang="en-US" altLang="ja-JP" sz="1200" dirty="0">
              <a:latin typeface="MS UI Gothic" pitchFamily="50" charset="-128"/>
              <a:ea typeface="MS UI Gothic" pitchFamily="50" charset="-128"/>
            </a:endParaRPr>
          </a:p>
          <a:p>
            <a:endParaRPr lang="en-US" altLang="ja-JP" sz="1200" dirty="0">
              <a:latin typeface="MS UI Gothic" pitchFamily="50" charset="-128"/>
              <a:ea typeface="MS UI Gothic" pitchFamily="50" charset="-128"/>
            </a:endParaRPr>
          </a:p>
          <a:p>
            <a:endParaRPr lang="en-US" altLang="ja-JP" sz="12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200" dirty="0">
                <a:latin typeface="MS UI Gothic" pitchFamily="50" charset="-128"/>
                <a:ea typeface="MS UI Gothic" pitchFamily="50" charset="-128"/>
              </a:rPr>
              <a:t>ハンドルを付けかえればランタンにもなる</a:t>
            </a:r>
            <a:endParaRPr lang="en-US" altLang="ja-JP" sz="12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200" dirty="0">
                <a:latin typeface="MS UI Gothic" pitchFamily="50" charset="-128"/>
                <a:ea typeface="MS UI Gothic" pitchFamily="50" charset="-128"/>
              </a:rPr>
              <a:t>ハンディトーチ。</a:t>
            </a:r>
            <a:endParaRPr lang="en-US" altLang="ja-JP" sz="12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200" dirty="0">
                <a:latin typeface="MS UI Gothic" pitchFamily="50" charset="-128"/>
                <a:ea typeface="MS UI Gothic" pitchFamily="50" charset="-128"/>
              </a:rPr>
              <a:t>スライド収納で場所を取りません。</a:t>
            </a:r>
          </a:p>
          <a:p>
            <a:endParaRPr lang="en-US" altLang="ja-JP" sz="12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200" dirty="0">
                <a:latin typeface="MS UI Gothic" pitchFamily="50" charset="-128"/>
                <a:ea typeface="MS UI Gothic" pitchFamily="50" charset="-128"/>
              </a:rPr>
              <a:t>持ち手は蓄光素材なので</a:t>
            </a:r>
            <a:endParaRPr lang="en-US" altLang="ja-JP" sz="12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200" dirty="0">
                <a:latin typeface="MS UI Gothic" pitchFamily="50" charset="-128"/>
                <a:ea typeface="MS UI Gothic" pitchFamily="50" charset="-128"/>
              </a:rPr>
              <a:t>暗所でも手に取りやすい！</a:t>
            </a:r>
            <a:endParaRPr lang="ja-JP" altLang="en-US" sz="1400" dirty="0">
              <a:latin typeface="MS UI Gothic" pitchFamily="50" charset="-128"/>
              <a:ea typeface="MS UI Gothic" pitchFamily="50" charset="-128"/>
            </a:endParaRPr>
          </a:p>
        </p:txBody>
      </p:sp>
      <p:sp>
        <p:nvSpPr>
          <p:cNvPr id="18436" name="AutoShape 5"/>
          <p:cNvSpPr>
            <a:spLocks noChangeArrowheads="1"/>
          </p:cNvSpPr>
          <p:nvPr/>
        </p:nvSpPr>
        <p:spPr bwMode="auto">
          <a:xfrm>
            <a:off x="5795963" y="764704"/>
            <a:ext cx="3097212" cy="2665412"/>
          </a:xfrm>
          <a:prstGeom prst="roundRect">
            <a:avLst>
              <a:gd name="adj" fmla="val 6324"/>
            </a:avLst>
          </a:prstGeom>
          <a:solidFill>
            <a:schemeClr val="bg1"/>
          </a:solidFill>
          <a:ln w="12700">
            <a:solidFill>
              <a:srgbClr val="3366FF"/>
            </a:solidFill>
            <a:round/>
            <a:headEnd/>
            <a:tailEnd/>
          </a:ln>
        </p:spPr>
        <p:txBody>
          <a:bodyPr wrap="none" lIns="18000"/>
          <a:lstStyle/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品名：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2WAY</a:t>
            </a:r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　蓄光ランタン</a:t>
            </a: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品番：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SC-2015</a:t>
            </a: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上代：￥</a:t>
            </a:r>
            <a:r>
              <a:rPr lang="en-US" altLang="ja-JP" sz="1400" smtClean="0">
                <a:latin typeface="MS UI Gothic" pitchFamily="50" charset="-128"/>
                <a:ea typeface="MS UI Gothic" pitchFamily="50" charset="-128"/>
              </a:rPr>
              <a:t>1600</a:t>
            </a:r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色柄：グリーン</a:t>
            </a:r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商品サイズ：</a:t>
            </a:r>
            <a:r>
              <a:rPr lang="el-GR" altLang="ja-JP" sz="1400" dirty="0">
                <a:latin typeface="MS UI Gothic" pitchFamily="50" charset="-128"/>
                <a:ea typeface="MS UI Gothic" pitchFamily="50" charset="-128"/>
              </a:rPr>
              <a:t>Φ85×140</a:t>
            </a:r>
            <a:r>
              <a:rPr lang="ja-JP" altLang="el-GR" sz="1400" dirty="0">
                <a:latin typeface="MS UI Gothic" pitchFamily="50" charset="-128"/>
                <a:ea typeface="MS UI Gothic" pitchFamily="50" charset="-128"/>
              </a:rPr>
              <a:t>～</a:t>
            </a:r>
            <a:r>
              <a:rPr lang="el-GR" altLang="ja-JP" sz="1400" dirty="0">
                <a:latin typeface="MS UI Gothic" pitchFamily="50" charset="-128"/>
                <a:ea typeface="MS UI Gothic" pitchFamily="50" charset="-128"/>
              </a:rPr>
              <a:t>195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mm</a:t>
            </a: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包装：化粧箱入り</a:t>
            </a: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包装サイズ：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95×95×170mm</a:t>
            </a:r>
            <a:endParaRPr lang="ja-JP" altLang="en-US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材質：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HIPS</a:t>
            </a:r>
            <a:r>
              <a:rPr lang="ja-JP" altLang="en-US" sz="1400" dirty="0" err="1">
                <a:latin typeface="MS UI Gothic" pitchFamily="50" charset="-128"/>
                <a:ea typeface="MS UI Gothic" pitchFamily="50" charset="-128"/>
              </a:rPr>
              <a:t>、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PS</a:t>
            </a:r>
            <a:endParaRPr lang="ja-JP" altLang="en-US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電池：単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3</a:t>
            </a:r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電池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3</a:t>
            </a:r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本（付属）</a:t>
            </a:r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入数：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50</a:t>
            </a: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生産国：中国</a:t>
            </a:r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</p:txBody>
      </p:sp>
      <p:sp>
        <p:nvSpPr>
          <p:cNvPr id="18437" name="正方形/長方形 9"/>
          <p:cNvSpPr>
            <a:spLocks noChangeArrowheads="1"/>
          </p:cNvSpPr>
          <p:nvPr/>
        </p:nvSpPr>
        <p:spPr bwMode="auto">
          <a:xfrm>
            <a:off x="179388" y="764705"/>
            <a:ext cx="5500687" cy="5432896"/>
          </a:xfrm>
          <a:prstGeom prst="rect">
            <a:avLst/>
          </a:prstGeom>
          <a:noFill/>
          <a:ln w="25400" algn="ctr">
            <a:solidFill>
              <a:srgbClr val="3366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pPr algn="ctr"/>
            <a:endParaRPr lang="ja-JP" altLang="en-US">
              <a:latin typeface="Calibri" pitchFamily="34" charset="0"/>
            </a:endParaRPr>
          </a:p>
        </p:txBody>
      </p:sp>
      <p:cxnSp>
        <p:nvCxnSpPr>
          <p:cNvPr id="12" name="直線コネクタ 11"/>
          <p:cNvCxnSpPr/>
          <p:nvPr/>
        </p:nvCxnSpPr>
        <p:spPr>
          <a:xfrm>
            <a:off x="0" y="6308725"/>
            <a:ext cx="9144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線コネクタ 12"/>
          <p:cNvCxnSpPr/>
          <p:nvPr/>
        </p:nvCxnSpPr>
        <p:spPr>
          <a:xfrm>
            <a:off x="0" y="549275"/>
            <a:ext cx="9144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図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876" t="16970" r="12876" b="16970"/>
          <a:stretch/>
        </p:blipFill>
        <p:spPr>
          <a:xfrm>
            <a:off x="221561" y="1875830"/>
            <a:ext cx="5416340" cy="3210646"/>
          </a:xfrm>
          <a:prstGeom prst="rect">
            <a:avLst/>
          </a:prstGeom>
        </p:spPr>
      </p:pic>
      <p:pic>
        <p:nvPicPr>
          <p:cNvPr id="3" name="図 2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296"/>
          <a:stretch/>
        </p:blipFill>
        <p:spPr>
          <a:xfrm>
            <a:off x="4211960" y="3418924"/>
            <a:ext cx="1425941" cy="164164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9856639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30</Words>
  <Application>Microsoft Office PowerPoint</Application>
  <PresentationFormat>画面に合わせる (4:3)</PresentationFormat>
  <Paragraphs>22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NI大橋</dc:creator>
  <cp:lastModifiedBy>ナニワインターナショナル株式会社　大橋</cp:lastModifiedBy>
  <cp:revision>18</cp:revision>
  <dcterms:created xsi:type="dcterms:W3CDTF">2019-10-21T03:39:57Z</dcterms:created>
  <dcterms:modified xsi:type="dcterms:W3CDTF">2025-01-15T09:33:58Z</dcterms:modified>
</cp:coreProperties>
</file>