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33055"/>
            <a:ext cx="3097212" cy="2269307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様々な機能を備えた卓上時計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・カレンダー時計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スヌーズ付き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アラーム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・温度計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・湿度計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お天気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マーク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快適マーク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9634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品名：マルチデスククロック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SC-2016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1200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：シルバー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130×130×20mm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140×140×30mm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材質：アルミ、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15×100mm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33" t="17421" r="24002" b="19025"/>
          <a:stretch/>
        </p:blipFill>
        <p:spPr>
          <a:xfrm>
            <a:off x="467544" y="819640"/>
            <a:ext cx="3825952" cy="319753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985" y="4034037"/>
            <a:ext cx="3168352" cy="211091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588431" y="3165389"/>
            <a:ext cx="1584177" cy="20609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06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65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18</cp:revision>
  <dcterms:created xsi:type="dcterms:W3CDTF">2019-10-21T03:39:57Z</dcterms:created>
  <dcterms:modified xsi:type="dcterms:W3CDTF">2021-12-02T07:21:26Z</dcterms:modified>
</cp:coreProperties>
</file>