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72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C00A1-1FF9-45E8-B916-BFDAB67B4027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2C82F-12D6-4BE9-BAB1-AB2305DA2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62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</a:t>
            </a:r>
            <a:r>
              <a:rPr lang="ja-JP" altLang="en-US" dirty="0" smtClean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  <a:endParaRPr lang="ja-JP" altLang="en-US" dirty="0">
              <a:solidFill>
                <a:schemeClr val="bg1"/>
              </a:solidFill>
              <a:latin typeface="MS UI Gothic" pitchFamily="50" charset="-128"/>
            </a:endParaRP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005065"/>
            <a:ext cx="3097212" cy="2197298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1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台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役の多機能ライト</a:t>
            </a:r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。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アウトドア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や災害などの緊急時に！</a:t>
            </a:r>
          </a:p>
          <a:p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</a:t>
            </a:r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サーチライト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8</a:t>
            </a:r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灯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・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COB</a:t>
            </a:r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ワークライト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・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360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度ランタンライト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16835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3WAY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ハイパワーライト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SC-2017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1600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ブラック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200×85×95mm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包装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：化粧箱入り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235×85×100mm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 err="1">
                <a:latin typeface="MS UI Gothic" pitchFamily="50" charset="-128"/>
                <a:ea typeface="MS UI Gothic" pitchFamily="50" charset="-128"/>
              </a:rPr>
              <a:t>、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PS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電池：単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電池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本（付属）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50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中国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名入れスペース：電池フタ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20×40mm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93" t="21942" r="22875" b="19706"/>
          <a:stretch/>
        </p:blipFill>
        <p:spPr>
          <a:xfrm>
            <a:off x="251520" y="1089603"/>
            <a:ext cx="5316276" cy="3477583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6547" r="22817"/>
          <a:stretch/>
        </p:blipFill>
        <p:spPr>
          <a:xfrm>
            <a:off x="251520" y="4698629"/>
            <a:ext cx="2006366" cy="1445342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67" t="20721" r="4851" b="12374"/>
          <a:stretch/>
        </p:blipFill>
        <p:spPr>
          <a:xfrm>
            <a:off x="2186000" y="4906522"/>
            <a:ext cx="2025960" cy="1237449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78" t="12414" r="26164" b="7960"/>
          <a:stretch/>
        </p:blipFill>
        <p:spPr>
          <a:xfrm>
            <a:off x="4211960" y="4764915"/>
            <a:ext cx="1355836" cy="137905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57" t="20882" r="39829" b="13591"/>
          <a:stretch/>
        </p:blipFill>
        <p:spPr>
          <a:xfrm rot="5400000">
            <a:off x="853559" y="506930"/>
            <a:ext cx="1335568" cy="2500915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763688" y="1506195"/>
            <a:ext cx="606959" cy="206096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590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82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NI大橋</dc:creator>
  <cp:lastModifiedBy>こてさん</cp:lastModifiedBy>
  <cp:revision>18</cp:revision>
  <dcterms:created xsi:type="dcterms:W3CDTF">2019-10-21T03:39:57Z</dcterms:created>
  <dcterms:modified xsi:type="dcterms:W3CDTF">2020-02-17T08:02:41Z</dcterms:modified>
</cp:coreProperties>
</file>