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お掃除に便利なマイクロファイバーふきんです。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※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オリジナル可・台紙名入れ可。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500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枚単位。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営業担当迄ご相談ください。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※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国内セットアップ対応品。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国内全数検品セットアップ商品となります為、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受注生産品となります。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品名：封筒用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マイクロファイバーふきん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SC-2018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包装：台紙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+PP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250×250mm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材質：ポリエステル・ナイロン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　セットアップ：日本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42E483A4-4440-4763-A8A4-5D715D5C1A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7463" y="820893"/>
            <a:ext cx="4824536" cy="32355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3B99052-4599-4CD8-8794-AEA80FE35A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92"/>
          <a:stretch/>
        </p:blipFill>
        <p:spPr>
          <a:xfrm>
            <a:off x="827584" y="4276869"/>
            <a:ext cx="1911130" cy="158581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80F8FE3-8B23-17ED-9A0A-9455BC4507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5774" y="4169389"/>
            <a:ext cx="2529102" cy="199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7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55</cp:revision>
  <cp:lastPrinted>2019-09-03T12:25:21Z</cp:lastPrinted>
  <dcterms:created xsi:type="dcterms:W3CDTF">2013-05-25T04:35:45Z</dcterms:created>
  <dcterms:modified xsi:type="dcterms:W3CDTF">2024-01-15T09:08:55Z</dcterms:modified>
</cp:coreProperties>
</file>