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D012B-6297-4F8F-BD95-9482B73AF6CD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C747E-87EA-453B-B6F9-538E8AA21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5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xmlns="" id="{A9EA1E55-1B30-4E20-83D1-571BB71DDD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63" r="22675"/>
          <a:stretch/>
        </p:blipFill>
        <p:spPr>
          <a:xfrm>
            <a:off x="179388" y="813902"/>
            <a:ext cx="4713762" cy="30731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たっぷり使える大判サイズのクロス。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埃や水分を拭き取りやすいマイクロファイバー仕様。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キッチン周りからお掃除まで、幅広くお使頂けます。</a:t>
            </a:r>
            <a:endParaRPr lang="en-US" altLang="ja-JP" sz="140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：封筒用マイクロファイバークロス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SC-2019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200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300×300mm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包装：台紙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+PP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160×105×10mm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材質：ポリエステル・ナイロン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>
            <a:extLst>
              <a:ext uri="{FF2B5EF4-FFF2-40B4-BE49-F238E27FC236}">
                <a16:creationId xmlns:a16="http://schemas.microsoft.com/office/drawing/2014/main" xmlns="" id="{7D898AA7-4441-4EEA-B15C-9F4CDB0CEA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56" t="28640" r="27081" b="22251"/>
          <a:stretch/>
        </p:blipFill>
        <p:spPr>
          <a:xfrm>
            <a:off x="255748" y="3934679"/>
            <a:ext cx="2411870" cy="16127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xmlns="" id="{7D40372B-20E2-4435-B989-86F10C1EBCF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8" t="32748" r="19874" b="20438"/>
          <a:stretch/>
        </p:blipFill>
        <p:spPr>
          <a:xfrm>
            <a:off x="2803239" y="3980339"/>
            <a:ext cx="2772308" cy="151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24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69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23</cp:revision>
  <cp:lastPrinted>2014-01-27T04:29:49Z</cp:lastPrinted>
  <dcterms:created xsi:type="dcterms:W3CDTF">2013-05-25T04:35:45Z</dcterms:created>
  <dcterms:modified xsi:type="dcterms:W3CDTF">2024-07-04T09:07:52Z</dcterms:modified>
</cp:coreProperties>
</file>