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5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32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31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90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70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77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76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21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0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1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7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0880-E402-45FF-8465-67FF8450EB56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B112-5622-40CE-A339-C465538D9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55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極細繊維のクリーナークロス。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レンズ・液晶モニター等の拭き上げに適した加工をしております。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枚より台紙オリジナルも対応致します。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品名：マイクロファイバークリーナークロス１Ｐ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SC-2020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色アソート（グリーン・ピンク）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300×300mm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包装：台紙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+PP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袋入り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170×110×10mm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：ポリエステル・ポリアミド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30" y="1005623"/>
            <a:ext cx="4602088" cy="306614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4730" y="4073988"/>
            <a:ext cx="2387747" cy="197635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13"/>
          <a:stretch/>
        </p:blipFill>
        <p:spPr>
          <a:xfrm>
            <a:off x="3182477" y="4071764"/>
            <a:ext cx="2214341" cy="197635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7584" y="3043984"/>
            <a:ext cx="1512168" cy="10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7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sales</dc:creator>
  <cp:lastModifiedBy>sales</cp:lastModifiedBy>
  <cp:revision>1</cp:revision>
  <dcterms:created xsi:type="dcterms:W3CDTF">2020-02-20T00:21:07Z</dcterms:created>
  <dcterms:modified xsi:type="dcterms:W3CDTF">2020-02-20T00:22:11Z</dcterms:modified>
</cp:coreProperties>
</file>