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91325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32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D012B-6297-4F8F-BD95-9482B73AF6CD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689475"/>
            <a:ext cx="5432425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43225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6513" y="9377363"/>
            <a:ext cx="2943225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C747E-87EA-453B-B6F9-538E8AA21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059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50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66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87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05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0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28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3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87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86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28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39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26944-971D-4D16-9479-4749AF90F2DC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99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2" t="4459" r="51518" b="5366"/>
          <a:stretch/>
        </p:blipFill>
        <p:spPr>
          <a:xfrm>
            <a:off x="416747" y="898449"/>
            <a:ext cx="2705016" cy="4082591"/>
          </a:xfrm>
          <a:prstGeom prst="rect">
            <a:avLst/>
          </a:prstGeom>
        </p:spPr>
      </p:pic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107380" y="100435"/>
            <a:ext cx="5976788" cy="3762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2244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MS UI Gothic" pitchFamily="50" charset="-128"/>
              </a:rPr>
              <a:t>　　　ご提案書</a:t>
            </a: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5795963" y="3481153"/>
            <a:ext cx="3097212" cy="2721210"/>
          </a:xfrm>
          <a:prstGeom prst="roundRect">
            <a:avLst>
              <a:gd name="adj" fmla="val 9579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square" lIns="18000"/>
          <a:lstStyle/>
          <a:p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塗り絵で遊べるトートバッグ。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画材セットで渡してその場で遊べます。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塗り終わった後は持ち帰って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自分だけのバッグに使えます。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5795963" y="764704"/>
            <a:ext cx="3097212" cy="2664296"/>
          </a:xfrm>
          <a:prstGeom prst="roundRect">
            <a:avLst>
              <a:gd name="adj" fmla="val 6324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品名：ぬりえ</a:t>
            </a:r>
            <a:r>
              <a:rPr lang="ja-JP" altLang="en-US" sz="1400" dirty="0" err="1">
                <a:latin typeface="MS UI Gothic" pitchFamily="50" charset="-128"/>
                <a:ea typeface="MS UI Gothic" pitchFamily="50" charset="-128"/>
              </a:rPr>
              <a:t>こ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バッグ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A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品番：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SC-2021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上代：</a:t>
            </a:r>
            <a:r>
              <a:rPr lang="ja-JP" altLang="en-US" sz="1400" dirty="0" smtClean="0">
                <a:latin typeface="MS UI Gothic" pitchFamily="50" charset="-128"/>
                <a:ea typeface="MS UI Gothic" pitchFamily="50" charset="-128"/>
              </a:rPr>
              <a:t>￥</a:t>
            </a:r>
            <a:r>
              <a:rPr lang="en-US" altLang="ja-JP" sz="1400" smtClean="0">
                <a:latin typeface="MS UI Gothic" pitchFamily="50" charset="-128"/>
                <a:ea typeface="MS UI Gothic" pitchFamily="50" charset="-128"/>
              </a:rPr>
              <a:t>30</a:t>
            </a:r>
            <a:r>
              <a:rPr lang="en-US" altLang="ja-JP" sz="1400" smtClean="0">
                <a:latin typeface="MS UI Gothic" pitchFamily="50" charset="-128"/>
                <a:ea typeface="MS UI Gothic" pitchFamily="50" charset="-128"/>
              </a:rPr>
              <a:t>0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色柄：くるま・どうぶつ（柄指定不可）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サイズ：バッグ約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220×220×80mm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包装：ポリ袋入り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包装サイズ：約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150×120×30mm</a:t>
            </a:r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材質：不織布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PP</a:t>
            </a:r>
            <a:r>
              <a:rPr lang="ja-JP" altLang="en-US" sz="1400" dirty="0" err="1">
                <a:latin typeface="MS UI Gothic" pitchFamily="50" charset="-128"/>
                <a:ea typeface="MS UI Gothic" pitchFamily="50" charset="-128"/>
              </a:rPr>
              <a:t>、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パラフィン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入数：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200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生産国：中国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8437" name="正方形/長方形 9"/>
          <p:cNvSpPr>
            <a:spLocks noChangeArrowheads="1"/>
          </p:cNvSpPr>
          <p:nvPr/>
        </p:nvSpPr>
        <p:spPr bwMode="auto">
          <a:xfrm>
            <a:off x="179388" y="764705"/>
            <a:ext cx="5500687" cy="5432896"/>
          </a:xfrm>
          <a:prstGeom prst="rect">
            <a:avLst/>
          </a:prstGeom>
          <a:noFill/>
          <a:ln w="25400" algn="ctr">
            <a:solidFill>
              <a:srgbClr val="33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ja-JP" altLang="en-US">
              <a:latin typeface="Calibri" pitchFamily="34" charset="0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0" y="63087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0" y="5492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08" t="5161" r="8677" b="3910"/>
          <a:stretch/>
        </p:blipFill>
        <p:spPr>
          <a:xfrm>
            <a:off x="3356789" y="2934659"/>
            <a:ext cx="2004243" cy="3182738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2" t="6237" r="5264" b="7951"/>
          <a:stretch/>
        </p:blipFill>
        <p:spPr>
          <a:xfrm>
            <a:off x="3356789" y="793758"/>
            <a:ext cx="1863283" cy="214090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306211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77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中村正嗣</dc:creator>
  <cp:lastModifiedBy>ナニワインターナショナル株式会社　大橋</cp:lastModifiedBy>
  <cp:revision>28</cp:revision>
  <cp:lastPrinted>2014-01-27T04:29:49Z</cp:lastPrinted>
  <dcterms:created xsi:type="dcterms:W3CDTF">2013-05-25T04:35:45Z</dcterms:created>
  <dcterms:modified xsi:type="dcterms:W3CDTF">2024-07-04T09:07:43Z</dcterms:modified>
</cp:coreProperties>
</file>