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C00A1-1FF9-45E8-B916-BFDAB67B4027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E2C82F-12D6-4BE9-BAB1-AB2305DA23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62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E2C82F-12D6-4BE9-BAB1-AB2305DA23F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699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6B4206E-DE25-DE15-044A-63E15AFDD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50" b="13157"/>
          <a:stretch>
            <a:fillRect/>
          </a:stretch>
        </p:blipFill>
        <p:spPr>
          <a:xfrm>
            <a:off x="92576" y="676782"/>
            <a:ext cx="3702321" cy="3971882"/>
          </a:xfrm>
          <a:prstGeom prst="rect">
            <a:avLst/>
          </a:prstGeom>
        </p:spPr>
      </p:pic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　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3789040"/>
            <a:ext cx="3097212" cy="2413322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災害発生時に便利な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pPr algn="ctr"/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指定緊急避難所マップ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】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の</a:t>
            </a:r>
            <a:r>
              <a:rPr lang="en-US" altLang="ja-JP" sz="1200" dirty="0">
                <a:latin typeface="MS UI Gothic" pitchFamily="50" charset="-128"/>
                <a:ea typeface="MS UI Gothic" pitchFamily="50" charset="-128"/>
              </a:rPr>
              <a:t>QR</a:t>
            </a:r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コード付き。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防寒保温のアルミシート。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緊急時の保温ブランケットに、また簡易防水シートにもなります。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200" dirty="0">
                <a:latin typeface="MS UI Gothic" pitchFamily="50" charset="-128"/>
                <a:ea typeface="MS UI Gothic" pitchFamily="50" charset="-128"/>
              </a:rPr>
              <a:t>緊急時の備えに、アウトドア時には携帯必須アイテムです。</a:t>
            </a:r>
            <a:endParaRPr lang="en-US" altLang="ja-JP" sz="12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295232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品名：防寒アルミシート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SC-2512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160</a:t>
            </a: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色柄：シルバー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1300×210mm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包装：台紙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+PE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袋入り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材質：アルミ蒸着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PET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400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名入れスペース：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15×60mm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73410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AAC397DE-E655-0D4A-FBD5-8D9952A3CD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25" t="5403" r="31889" b="2872"/>
          <a:stretch>
            <a:fillRect/>
          </a:stretch>
        </p:blipFill>
        <p:spPr>
          <a:xfrm>
            <a:off x="3937979" y="2762989"/>
            <a:ext cx="1411126" cy="1500457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AD7748B-3A40-986B-600F-EEC2963BBD6B}"/>
              </a:ext>
            </a:extLst>
          </p:cNvPr>
          <p:cNvSpPr txBox="1"/>
          <p:nvPr/>
        </p:nvSpPr>
        <p:spPr>
          <a:xfrm>
            <a:off x="3780960" y="4262989"/>
            <a:ext cx="146706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/>
              <a:t>指定緊急避難所マップ</a:t>
            </a:r>
            <a:endParaRPr kumimoji="1" lang="en-US" altLang="ja-JP" sz="1050" dirty="0"/>
          </a:p>
          <a:p>
            <a:r>
              <a:rPr lang="ja-JP" altLang="en-US" sz="1050" dirty="0"/>
              <a:t>出展：国土地理院</a:t>
            </a:r>
            <a:endParaRPr kumimoji="1" lang="ja-JP" altLang="en-US" sz="1050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DF1FBA40-138F-73F6-49A9-0BCE05A50E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0" y="4774583"/>
            <a:ext cx="3910572" cy="1472908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CB7ACD9-2C5C-3644-987C-83B44C3AD6DA}"/>
              </a:ext>
            </a:extLst>
          </p:cNvPr>
          <p:cNvSpPr txBox="1"/>
          <p:nvPr/>
        </p:nvSpPr>
        <p:spPr>
          <a:xfrm>
            <a:off x="4355976" y="6054809"/>
            <a:ext cx="132921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/>
              <a:t>汎用例：地震避難所</a:t>
            </a:r>
            <a:endParaRPr kumimoji="1"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328657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110</Words>
  <Application>Microsoft Office PowerPoint</Application>
  <PresentationFormat>画面に合わせる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UI Gothic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NI大橋</dc:creator>
  <cp:lastModifiedBy>正嗣 大橋</cp:lastModifiedBy>
  <cp:revision>10</cp:revision>
  <cp:lastPrinted>2026-01-09T04:50:12Z</cp:lastPrinted>
  <dcterms:created xsi:type="dcterms:W3CDTF">2019-10-21T03:39:57Z</dcterms:created>
  <dcterms:modified xsi:type="dcterms:W3CDTF">2026-01-09T04:56:20Z</dcterms:modified>
</cp:coreProperties>
</file>