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2B3B-AA9D-45B6-B071-FA19E899DF93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B885-33E2-4C39-8EF0-943027344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37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0D7EF-9F85-4AF8-892F-40E2565A4D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15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39"/>
            <a:ext cx="3097212" cy="241332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お子様向けノベリティの定番商品。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お手軽サイズの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6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色セット。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人体に有害な水銀・鉛・カドニウム・ヒ素は含有しておりません。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財団法人日本食品分析センター分析試験済。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色クレヨン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SC-0601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92×52×10mm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576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15×40mm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46" y="908720"/>
            <a:ext cx="2736465" cy="321051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403648" y="2348880"/>
            <a:ext cx="658746" cy="11925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3E9E5F7-3330-3D9E-C64D-A82D5316CA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48" y="3011837"/>
            <a:ext cx="3097212" cy="309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8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79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48</cp:revision>
  <cp:lastPrinted>2014-03-19T11:33:41Z</cp:lastPrinted>
  <dcterms:created xsi:type="dcterms:W3CDTF">2013-05-25T04:35:45Z</dcterms:created>
  <dcterms:modified xsi:type="dcterms:W3CDTF">2023-01-10T07:51:37Z</dcterms:modified>
</cp:coreProperties>
</file>