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005064"/>
            <a:ext cx="3097212" cy="2197298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ＬＥＤ使用のミニトーチ。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ちょっとした明かりが欲しい時に重宝します。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カラビナ付なので、鍵などに付けて頂けます。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名入れをすれば、長期間の広告効果も望めます。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成約事例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ＪＡ共済　書道コンクール参加賞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トラック協会　安全活動　啓発粗品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16835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：カラビナミニトーチ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品番：ＳＣ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-1007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200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色アソート（色指定不可）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60×24×7mm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80×35×17mm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樹脂・アルミ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ケース入数：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600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名入れスペース：本体表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10×18mm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　　　　　　　　本体裏　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12×30mm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37" y="908720"/>
            <a:ext cx="5182185" cy="345344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1" t="30260" r="53079" b="17213"/>
          <a:stretch/>
        </p:blipFill>
        <p:spPr>
          <a:xfrm>
            <a:off x="386205" y="908720"/>
            <a:ext cx="1436914" cy="151155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16" t="13890" r="21843" b="9220"/>
          <a:stretch/>
        </p:blipFill>
        <p:spPr>
          <a:xfrm>
            <a:off x="4012218" y="2998989"/>
            <a:ext cx="1508604" cy="1363172"/>
          </a:xfrm>
          <a:prstGeom prst="ellipse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9" t="18465" r="7236" b="12105"/>
          <a:stretch/>
        </p:blipFill>
        <p:spPr>
          <a:xfrm>
            <a:off x="338637" y="4356445"/>
            <a:ext cx="3153243" cy="1715412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 rot="18691497">
            <a:off x="745864" y="5227168"/>
            <a:ext cx="404538" cy="156177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 rot="18691497">
            <a:off x="1686654" y="5219000"/>
            <a:ext cx="236938" cy="121762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9050">
          <a:solidFill>
            <a:srgbClr val="FF0000"/>
          </a:solidFill>
          <a:prstDash val="sysDot"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107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 服部</cp:lastModifiedBy>
  <cp:revision>42</cp:revision>
  <cp:lastPrinted>2014-03-19T11:33:41Z</cp:lastPrinted>
  <dcterms:created xsi:type="dcterms:W3CDTF">2013-05-25T04:35:45Z</dcterms:created>
  <dcterms:modified xsi:type="dcterms:W3CDTF">2023-01-30T09:31:52Z</dcterms:modified>
</cp:coreProperties>
</file>