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492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2023/1/30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　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4005064"/>
            <a:ext cx="3097212" cy="2197298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ＬＥＤ使用のミニトーチ。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ちょっとした明かりが欲しい時に重宝します。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カラビナ付なので、鍵などに付けて頂けます。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名入れをすれば、長期間の広告効果も望めます。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成約事例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ＪＡ共済　書道コンクール参加賞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200" dirty="0">
                <a:latin typeface="MS UI Gothic" pitchFamily="50" charset="-128"/>
                <a:ea typeface="MS UI Gothic" pitchFamily="50" charset="-128"/>
              </a:rPr>
              <a:t>トラック協会　安全活動　啓発粗品</a:t>
            </a:r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200" dirty="0">
              <a:latin typeface="MS UI Gothic" pitchFamily="50" charset="-128"/>
              <a:ea typeface="MS UI Gothic" pitchFamily="50" charset="-128"/>
            </a:endParaRP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316835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 ：カラビナミニトーチ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品番：ＳＣ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-1007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上代：￥</a:t>
            </a:r>
            <a:r>
              <a:rPr lang="en-US" altLang="ja-JP" sz="1400">
                <a:latin typeface="MS UI Gothic" pitchFamily="50" charset="-128"/>
                <a:ea typeface="MS UI Gothic" pitchFamily="50" charset="-128"/>
              </a:rPr>
              <a:t>200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色柄：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色アソート（色指定不可）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60×24×7mm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80×35×17mm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ABS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樹脂・アルミ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ケース入数：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600</a:t>
            </a: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名入れスペース：本体表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10×18mm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　　　　本体裏　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12×30mm</a:t>
            </a: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図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37" y="908720"/>
            <a:ext cx="5182185" cy="3453441"/>
          </a:xfrm>
          <a:prstGeom prst="rect">
            <a:avLst/>
          </a:prstGeom>
        </p:spPr>
      </p:pic>
      <p:pic>
        <p:nvPicPr>
          <p:cNvPr id="8" name="図 7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281" t="30260" r="53079" b="17213"/>
          <a:stretch/>
        </p:blipFill>
        <p:spPr>
          <a:xfrm>
            <a:off x="386205" y="908720"/>
            <a:ext cx="1436914" cy="1511559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3" name="図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16" t="13890" r="21843" b="9220"/>
          <a:stretch/>
        </p:blipFill>
        <p:spPr>
          <a:xfrm>
            <a:off x="4012218" y="2998989"/>
            <a:ext cx="1508604" cy="1363172"/>
          </a:xfrm>
          <a:prstGeom prst="ellipse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9" t="18465" r="7236" b="12105"/>
          <a:stretch/>
        </p:blipFill>
        <p:spPr>
          <a:xfrm>
            <a:off x="338637" y="4356445"/>
            <a:ext cx="3153243" cy="1715412"/>
          </a:xfrm>
          <a:prstGeom prst="rect">
            <a:avLst/>
          </a:prstGeom>
        </p:spPr>
      </p:pic>
      <p:sp>
        <p:nvSpPr>
          <p:cNvPr id="5" name="正方形/長方形 4"/>
          <p:cNvSpPr/>
          <p:nvPr/>
        </p:nvSpPr>
        <p:spPr>
          <a:xfrm rot="18691497">
            <a:off x="745864" y="5227168"/>
            <a:ext cx="404538" cy="156177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 rot="18691497">
            <a:off x="1686654" y="5219000"/>
            <a:ext cx="236938" cy="121762"/>
          </a:xfrm>
          <a:prstGeom prst="rect">
            <a:avLst/>
          </a:prstGeom>
          <a:noFill/>
          <a:ln w="19050">
            <a:solidFill>
              <a:srgbClr val="FF00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0431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9050">
          <a:solidFill>
            <a:srgbClr val="FF0000"/>
          </a:solidFill>
          <a:prstDash val="sysDot"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479</TotalTime>
  <Words>107</Words>
  <Application>Microsoft Office PowerPoint</Application>
  <PresentationFormat>画面に合わせる (4:3)</PresentationFormat>
  <Paragraphs>24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MS UI Gothic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 服部</cp:lastModifiedBy>
  <cp:revision>42</cp:revision>
  <cp:lastPrinted>2014-03-19T11:33:41Z</cp:lastPrinted>
  <dcterms:created xsi:type="dcterms:W3CDTF">2013-05-25T04:35:45Z</dcterms:created>
  <dcterms:modified xsi:type="dcterms:W3CDTF">2023-01-30T09:31:52Z</dcterms:modified>
</cp:coreProperties>
</file>