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22561"/>
            <a:ext cx="3097212" cy="237980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粗品に上位人気のふせんセット。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種　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名刺サイズのカードやチラシが、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ちょうどが入る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展示会・お年賀など低コストにお配り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されるイベントにお使いください。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：ふせんセット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-1502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60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55×83×4mm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60×90×3mm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4B95B335-5A20-F467-1072-B3A10EEE04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96" t="20032" r="9394"/>
          <a:stretch/>
        </p:blipFill>
        <p:spPr>
          <a:xfrm>
            <a:off x="250825" y="1340768"/>
            <a:ext cx="5312789" cy="458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87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 服部</cp:lastModifiedBy>
  <cp:revision>26</cp:revision>
  <cp:lastPrinted>2014-01-27T04:29:49Z</cp:lastPrinted>
  <dcterms:created xsi:type="dcterms:W3CDTF">2013-05-25T04:35:45Z</dcterms:created>
  <dcterms:modified xsi:type="dcterms:W3CDTF">2023-01-30T09:36:17Z</dcterms:modified>
</cp:coreProperties>
</file>