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4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822561"/>
            <a:ext cx="3097212" cy="2379801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粗品に上位人気のふせんセット。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ふせん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×5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種　各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25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枚入り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名刺サイズのカードやチラシが、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ちょうどが入る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PP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袋入り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展示会・お年賀など低コストにお配り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されるイベントにお使いください。</a:t>
            </a: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2952328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 ：ふせんセット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品番：ＳＣ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-1502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上代￥</a:t>
            </a:r>
            <a:r>
              <a:rPr lang="en-US" altLang="ja-JP" sz="1400">
                <a:latin typeface="MS UI Gothic" pitchFamily="50" charset="-128"/>
                <a:ea typeface="MS UI Gothic" pitchFamily="50" charset="-128"/>
              </a:rPr>
              <a:t>60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色柄：単色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55×83×4mm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P.P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袋入り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60×90×3mm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材質：紙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2000</a:t>
            </a: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25×60mm</a:t>
            </a: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図 3">
            <a:extLst>
              <a:ext uri="{FF2B5EF4-FFF2-40B4-BE49-F238E27FC236}">
                <a16:creationId xmlns:a16="http://schemas.microsoft.com/office/drawing/2014/main" id="{4B95B335-5A20-F467-1072-B3A10EEE04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396" t="20032" r="9394"/>
          <a:stretch/>
        </p:blipFill>
        <p:spPr>
          <a:xfrm>
            <a:off x="250825" y="1340768"/>
            <a:ext cx="5312789" cy="458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87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UI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橘高　大典</dc:creator>
  <cp:lastModifiedBy>ナニワ 服部</cp:lastModifiedBy>
  <cp:revision>26</cp:revision>
  <cp:lastPrinted>2014-01-27T04:29:49Z</cp:lastPrinted>
  <dcterms:created xsi:type="dcterms:W3CDTF">2013-05-25T04:35:45Z</dcterms:created>
  <dcterms:modified xsi:type="dcterms:W3CDTF">2023-01-30T09:36:17Z</dcterms:modified>
</cp:coreProperties>
</file>