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077072"/>
            <a:ext cx="3097212" cy="2074254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粗品人気上位のふせんセット。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ふせん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×5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種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メモふせん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×1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種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25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枚</a:t>
            </a: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240360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品名：ふせんメモセット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SC-1503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1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0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色柄：単色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80×85×6mm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P.P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82×87×6mm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材質：紙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800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名入れスペース：上部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15×60mm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	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　下部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10×60mm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98" t="13534" r="16585" b="11959"/>
          <a:stretch/>
        </p:blipFill>
        <p:spPr>
          <a:xfrm>
            <a:off x="1331640" y="840534"/>
            <a:ext cx="3744416" cy="2986438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990542"/>
            <a:ext cx="2768098" cy="2111215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2062098" y="2333753"/>
            <a:ext cx="2067351" cy="303159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062098" y="3140968"/>
            <a:ext cx="2067351" cy="231151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68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橘高　大典</dc:creator>
  <cp:lastModifiedBy>ナニワ 服部</cp:lastModifiedBy>
  <cp:revision>25</cp:revision>
  <cp:lastPrinted>2014-01-27T04:29:49Z</cp:lastPrinted>
  <dcterms:created xsi:type="dcterms:W3CDTF">2013-05-25T04:35:45Z</dcterms:created>
  <dcterms:modified xsi:type="dcterms:W3CDTF">2023-01-30T09:36:40Z</dcterms:modified>
</cp:coreProperties>
</file>