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49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268" y="3910738"/>
            <a:ext cx="3097212" cy="2311480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人気のライトペンにホイッスル付が登場。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ちょっとした明かりの欲しいデイリーユースから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緊急時迄幅広く活躍します。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024336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品名：ホイッスル付ライトペン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SC-1504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>
                <a:latin typeface="MS UI Gothic" pitchFamily="50" charset="-128"/>
                <a:ea typeface="MS UI Gothic" pitchFamily="50" charset="-128"/>
              </a:rPr>
              <a:t>1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0</a:t>
            </a:r>
            <a:r>
              <a:rPr lang="en-US" altLang="ja-JP" sz="1400">
                <a:latin typeface="MS UI Gothic" pitchFamily="50" charset="-128"/>
                <a:ea typeface="MS UI Gothic" pitchFamily="50" charset="-128"/>
              </a:rPr>
              <a:t>0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4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色アソート（色指定不可）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Φ12×140mm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PP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袋入り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20×18×159mm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ABS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樹脂・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AS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樹脂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600</a:t>
            </a: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5×30mm</a:t>
            </a: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849" y="1716956"/>
            <a:ext cx="5297763" cy="3528393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0849" y="1707221"/>
            <a:ext cx="1684865" cy="136174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図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35" t="21372" r="18775" b="48226"/>
          <a:stretch/>
        </p:blipFill>
        <p:spPr>
          <a:xfrm>
            <a:off x="3825551" y="3962673"/>
            <a:ext cx="1492898" cy="123366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正方形/長方形 10"/>
          <p:cNvSpPr/>
          <p:nvPr/>
        </p:nvSpPr>
        <p:spPr>
          <a:xfrm rot="18237785">
            <a:off x="3574004" y="3609196"/>
            <a:ext cx="503094" cy="119216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72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UI Gothic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ナニワ 服部</cp:lastModifiedBy>
  <cp:revision>37</cp:revision>
  <cp:lastPrinted>2014-01-27T04:29:49Z</cp:lastPrinted>
  <dcterms:created xsi:type="dcterms:W3CDTF">2013-05-25T04:35:45Z</dcterms:created>
  <dcterms:modified xsi:type="dcterms:W3CDTF">2023-01-30T09:36:28Z</dcterms:modified>
</cp:coreProperties>
</file>