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268" y="3910738"/>
            <a:ext cx="3097212" cy="231148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人気のライトペンにホイッスル付が登場。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ちょっとした明かりの欲しいデイリーユースから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緊急時迄幅広く活躍します。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品名：ホイッスル付ライトペン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SC-1504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0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Φ12×140mm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20×18×159mm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5×30mm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49" y="1716956"/>
            <a:ext cx="5297763" cy="352839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49" y="1707221"/>
            <a:ext cx="1684865" cy="13617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35" t="21372" r="18775" b="48226"/>
          <a:stretch/>
        </p:blipFill>
        <p:spPr>
          <a:xfrm>
            <a:off x="3825551" y="3962673"/>
            <a:ext cx="1492898" cy="12336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/>
          <p:cNvSpPr/>
          <p:nvPr/>
        </p:nvSpPr>
        <p:spPr>
          <a:xfrm rot="18237785">
            <a:off x="3574004" y="3609196"/>
            <a:ext cx="503094" cy="11921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37</cp:revision>
  <cp:lastPrinted>2014-01-27T04:29:49Z</cp:lastPrinted>
  <dcterms:created xsi:type="dcterms:W3CDTF">2013-05-25T04:35:45Z</dcterms:created>
  <dcterms:modified xsi:type="dcterms:W3CDTF">2023-01-30T09:36:28Z</dcterms:modified>
</cp:coreProperties>
</file>