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509120"/>
            <a:ext cx="3097212" cy="1693242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台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役。スタンド型としても使用可能。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拡大鏡を使いながら両手で作業できるので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>
                <a:latin typeface="MS UI Gothic" pitchFamily="50" charset="-128"/>
                <a:ea typeface="MS UI Gothic" pitchFamily="50" charset="-128"/>
              </a:rPr>
              <a:t>読書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や細かい作業の確認などに重宝します。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便利な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ライト付。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62874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品名：ライト付スタンドルーペ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SC-1515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0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165×75×20mm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包装ザイズ：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168×77×22mm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樹脂・アクリル樹脂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備考：倍率：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倍・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65mm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レンズ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本使用（別売り）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名入れスペース：レンズ下部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15×25mm</a:t>
            </a:r>
          </a:p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	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持ち手部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40×7mm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123810" y="1685648"/>
            <a:ext cx="5492131" cy="3591009"/>
            <a:chOff x="123705" y="846103"/>
            <a:chExt cx="5492131" cy="3591009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135" y="846103"/>
              <a:ext cx="5384701" cy="3591009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05" y="980728"/>
              <a:ext cx="2072032" cy="138135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527604" y="2670694"/>
              <a:ext cx="2088232" cy="176641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4" name="正方形/長方形 13"/>
          <p:cNvSpPr/>
          <p:nvPr/>
        </p:nvSpPr>
        <p:spPr>
          <a:xfrm>
            <a:off x="2652818" y="3308050"/>
            <a:ext cx="541544" cy="17310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 rot="5400000">
            <a:off x="2658725" y="4292407"/>
            <a:ext cx="963139" cy="20208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109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34</cp:revision>
  <cp:lastPrinted>2017-10-27T05:02:24Z</cp:lastPrinted>
  <dcterms:created xsi:type="dcterms:W3CDTF">2013-05-25T04:35:45Z</dcterms:created>
  <dcterms:modified xsi:type="dcterms:W3CDTF">2023-01-30T09:37:15Z</dcterms:modified>
</cp:coreProperties>
</file>