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791325" cy="987266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492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2023/1/30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3503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2023/1/30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76651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2023/1/30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78712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2023/1/30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7051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2023/1/30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2305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2023/1/30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8288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2023/1/30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3359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2023/1/30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28767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2023/1/30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8862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2023/1/30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22815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2023/1/30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13908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26944-971D-4D16-9479-4749AF90F2DC}" type="datetimeFigureOut">
              <a:rPr kumimoji="1" lang="ja-JP" altLang="en-US" smtClean="0"/>
              <a:t>2023/1/30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4996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AutoShape 2"/>
          <p:cNvSpPr>
            <a:spLocks noChangeArrowheads="1"/>
          </p:cNvSpPr>
          <p:nvPr/>
        </p:nvSpPr>
        <p:spPr bwMode="auto">
          <a:xfrm>
            <a:off x="107380" y="100435"/>
            <a:ext cx="5976788" cy="376237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3366FF"/>
              </a:gs>
              <a:gs pos="100000">
                <a:srgbClr val="2244A9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ja-JP" altLang="en-US" dirty="0">
                <a:solidFill>
                  <a:schemeClr val="bg1"/>
                </a:solidFill>
                <a:latin typeface="MS UI Gothic" pitchFamily="50" charset="-128"/>
              </a:rPr>
              <a:t>　　　ご提案書</a:t>
            </a:r>
          </a:p>
        </p:txBody>
      </p:sp>
      <p:sp>
        <p:nvSpPr>
          <p:cNvPr id="18435" name="AutoShape 4"/>
          <p:cNvSpPr>
            <a:spLocks noChangeArrowheads="1"/>
          </p:cNvSpPr>
          <p:nvPr/>
        </p:nvSpPr>
        <p:spPr bwMode="auto">
          <a:xfrm>
            <a:off x="5795963" y="4509120"/>
            <a:ext cx="3097212" cy="1693242"/>
          </a:xfrm>
          <a:prstGeom prst="roundRect">
            <a:avLst>
              <a:gd name="adj" fmla="val 9579"/>
            </a:avLst>
          </a:prstGeom>
          <a:solidFill>
            <a:schemeClr val="bg1"/>
          </a:solidFill>
          <a:ln w="12700">
            <a:solidFill>
              <a:srgbClr val="3366FF"/>
            </a:solidFill>
            <a:round/>
            <a:headEnd/>
            <a:tailEnd/>
          </a:ln>
        </p:spPr>
        <p:txBody>
          <a:bodyPr wrap="none" lIns="18000"/>
          <a:lstStyle/>
          <a:p>
            <a:r>
              <a:rPr lang="en-US" altLang="ja-JP" sz="1200" dirty="0">
                <a:latin typeface="MS UI Gothic" pitchFamily="50" charset="-128"/>
                <a:ea typeface="MS UI Gothic" pitchFamily="50" charset="-128"/>
              </a:rPr>
              <a:t>1</a:t>
            </a:r>
            <a:r>
              <a:rPr lang="ja-JP" altLang="en-US" sz="1200" dirty="0">
                <a:latin typeface="MS UI Gothic" pitchFamily="50" charset="-128"/>
                <a:ea typeface="MS UI Gothic" pitchFamily="50" charset="-128"/>
              </a:rPr>
              <a:t>台</a:t>
            </a:r>
            <a:r>
              <a:rPr lang="en-US" altLang="ja-JP" sz="1200" dirty="0">
                <a:latin typeface="MS UI Gothic" pitchFamily="50" charset="-128"/>
                <a:ea typeface="MS UI Gothic" pitchFamily="50" charset="-128"/>
              </a:rPr>
              <a:t>2</a:t>
            </a:r>
            <a:r>
              <a:rPr lang="ja-JP" altLang="en-US" sz="1200" dirty="0">
                <a:latin typeface="MS UI Gothic" pitchFamily="50" charset="-128"/>
                <a:ea typeface="MS UI Gothic" pitchFamily="50" charset="-128"/>
              </a:rPr>
              <a:t>役。スタンド型としても使用可能。</a:t>
            </a:r>
            <a:endParaRPr lang="en-US" altLang="ja-JP" sz="12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2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200" dirty="0">
                <a:latin typeface="MS UI Gothic" pitchFamily="50" charset="-128"/>
                <a:ea typeface="MS UI Gothic" pitchFamily="50" charset="-128"/>
              </a:rPr>
              <a:t>拡大鏡を使いながら両手で作業できるので</a:t>
            </a:r>
            <a:endParaRPr lang="en-US" altLang="ja-JP" sz="12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200">
                <a:latin typeface="MS UI Gothic" pitchFamily="50" charset="-128"/>
                <a:ea typeface="MS UI Gothic" pitchFamily="50" charset="-128"/>
              </a:rPr>
              <a:t>読書</a:t>
            </a:r>
            <a:r>
              <a:rPr lang="ja-JP" altLang="en-US" sz="1200" dirty="0">
                <a:latin typeface="MS UI Gothic" pitchFamily="50" charset="-128"/>
                <a:ea typeface="MS UI Gothic" pitchFamily="50" charset="-128"/>
              </a:rPr>
              <a:t>や細かい作業の確認などに重宝します。</a:t>
            </a:r>
            <a:endParaRPr lang="en-US" altLang="ja-JP" sz="12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200" dirty="0">
                <a:latin typeface="MS UI Gothic" pitchFamily="50" charset="-128"/>
                <a:ea typeface="MS UI Gothic" pitchFamily="50" charset="-128"/>
              </a:rPr>
              <a:t>便利な</a:t>
            </a:r>
            <a:r>
              <a:rPr lang="en-US" altLang="ja-JP" sz="1200" dirty="0">
                <a:latin typeface="MS UI Gothic" pitchFamily="50" charset="-128"/>
                <a:ea typeface="MS UI Gothic" pitchFamily="50" charset="-128"/>
              </a:rPr>
              <a:t>LED</a:t>
            </a:r>
            <a:r>
              <a:rPr lang="ja-JP" altLang="en-US" sz="1200" dirty="0">
                <a:latin typeface="MS UI Gothic" pitchFamily="50" charset="-128"/>
                <a:ea typeface="MS UI Gothic" pitchFamily="50" charset="-128"/>
              </a:rPr>
              <a:t>ライト付。</a:t>
            </a:r>
            <a:endParaRPr lang="en-US" altLang="ja-JP" sz="12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2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2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2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endParaRPr lang="ja-JP" altLang="en-US" sz="1400" dirty="0">
              <a:latin typeface="MS UI Gothic" pitchFamily="50" charset="-128"/>
              <a:ea typeface="MS UI Gothic" pitchFamily="50" charset="-128"/>
            </a:endParaRPr>
          </a:p>
        </p:txBody>
      </p:sp>
      <p:sp>
        <p:nvSpPr>
          <p:cNvPr id="18436" name="AutoShape 5"/>
          <p:cNvSpPr>
            <a:spLocks noChangeArrowheads="1"/>
          </p:cNvSpPr>
          <p:nvPr/>
        </p:nvSpPr>
        <p:spPr bwMode="auto">
          <a:xfrm>
            <a:off x="5795963" y="764704"/>
            <a:ext cx="3097212" cy="3628744"/>
          </a:xfrm>
          <a:prstGeom prst="roundRect">
            <a:avLst>
              <a:gd name="adj" fmla="val 6324"/>
            </a:avLst>
          </a:prstGeom>
          <a:solidFill>
            <a:schemeClr val="bg1"/>
          </a:solidFill>
          <a:ln w="12700">
            <a:solidFill>
              <a:srgbClr val="3366FF"/>
            </a:solidFill>
            <a:round/>
            <a:headEnd/>
            <a:tailEnd/>
          </a:ln>
        </p:spPr>
        <p:txBody>
          <a:bodyPr wrap="none" lIns="18000"/>
          <a:lstStyle/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品名：ライト付スタンドルーペ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品番：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SC-1515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上代：￥</a:t>
            </a:r>
            <a:r>
              <a:rPr lang="en-US" altLang="ja-JP" sz="1400">
                <a:latin typeface="MS UI Gothic" pitchFamily="50" charset="-128"/>
                <a:ea typeface="MS UI Gothic" pitchFamily="50" charset="-128"/>
              </a:rPr>
              <a:t>1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0</a:t>
            </a:r>
            <a:r>
              <a:rPr lang="en-US" altLang="ja-JP" sz="1400">
                <a:latin typeface="MS UI Gothic" pitchFamily="50" charset="-128"/>
                <a:ea typeface="MS UI Gothic" pitchFamily="50" charset="-128"/>
              </a:rPr>
              <a:t>00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色柄：単柄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商品サイズ：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165×75×20mm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包装：化粧箱入り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包装ザイズ：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168×77×22mm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材質：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ABS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樹脂・アクリル樹脂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入数：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100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生産国：中国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備考：倍率：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3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倍・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65mm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レンズ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　　　　単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3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電池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2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本使用（別売り）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solidFill>
                  <a:srgbClr val="5F5F5F"/>
                </a:solidFill>
                <a:latin typeface="MS UI Gothic" pitchFamily="50" charset="-128"/>
                <a:ea typeface="MS UI Gothic" pitchFamily="50" charset="-128"/>
              </a:rPr>
              <a:t>　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名入れスペース：レンズ下部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15×25mm</a:t>
            </a:r>
          </a:p>
          <a:p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	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　　持ち手部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40×7mm</a:t>
            </a:r>
          </a:p>
        </p:txBody>
      </p:sp>
      <p:sp>
        <p:nvSpPr>
          <p:cNvPr id="18437" name="正方形/長方形 9"/>
          <p:cNvSpPr>
            <a:spLocks noChangeArrowheads="1"/>
          </p:cNvSpPr>
          <p:nvPr/>
        </p:nvSpPr>
        <p:spPr bwMode="auto">
          <a:xfrm>
            <a:off x="179388" y="764705"/>
            <a:ext cx="5500687" cy="5432896"/>
          </a:xfrm>
          <a:prstGeom prst="rect">
            <a:avLst/>
          </a:prstGeom>
          <a:noFill/>
          <a:ln w="25400" algn="ctr">
            <a:solidFill>
              <a:srgbClr val="3366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/>
            <a:endParaRPr lang="ja-JP" altLang="en-US">
              <a:latin typeface="Calibri" pitchFamily="34" charset="0"/>
            </a:endParaRPr>
          </a:p>
        </p:txBody>
      </p:sp>
      <p:cxnSp>
        <p:nvCxnSpPr>
          <p:cNvPr id="12" name="直線コネクタ 11"/>
          <p:cNvCxnSpPr/>
          <p:nvPr/>
        </p:nvCxnSpPr>
        <p:spPr>
          <a:xfrm>
            <a:off x="0" y="6308725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/>
          <p:nvPr/>
        </p:nvCxnSpPr>
        <p:spPr>
          <a:xfrm>
            <a:off x="0" y="549275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" name="グループ化 3"/>
          <p:cNvGrpSpPr/>
          <p:nvPr/>
        </p:nvGrpSpPr>
        <p:grpSpPr>
          <a:xfrm>
            <a:off x="123810" y="1685648"/>
            <a:ext cx="5492131" cy="3591009"/>
            <a:chOff x="123705" y="846103"/>
            <a:chExt cx="5492131" cy="3591009"/>
          </a:xfrm>
        </p:grpSpPr>
        <p:pic>
          <p:nvPicPr>
            <p:cNvPr id="9" name="図 8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1135" y="846103"/>
              <a:ext cx="5384701" cy="3591009"/>
            </a:xfrm>
            <a:prstGeom prst="rect">
              <a:avLst/>
            </a:prstGeom>
          </p:spPr>
        </p:pic>
        <p:pic>
          <p:nvPicPr>
            <p:cNvPr id="10" name="図 9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3705" y="980728"/>
              <a:ext cx="2072032" cy="1381354"/>
            </a:xfrm>
            <a:prstGeom prst="ellipse">
              <a:avLst/>
            </a:prstGeom>
            <a:ln>
              <a:noFill/>
            </a:ln>
            <a:effectLst>
              <a:softEdge rad="112500"/>
            </a:effectLst>
          </p:spPr>
        </p:pic>
        <p:pic>
          <p:nvPicPr>
            <p:cNvPr id="3" name="図 2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3527604" y="2670694"/>
              <a:ext cx="2088232" cy="1766418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</p:grpSp>
      <p:sp>
        <p:nvSpPr>
          <p:cNvPr id="14" name="正方形/長方形 13"/>
          <p:cNvSpPr/>
          <p:nvPr/>
        </p:nvSpPr>
        <p:spPr>
          <a:xfrm>
            <a:off x="2652818" y="3308050"/>
            <a:ext cx="541544" cy="173103"/>
          </a:xfrm>
          <a:prstGeom prst="rect">
            <a:avLst/>
          </a:prstGeom>
          <a:noFill/>
          <a:ln w="190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/>
          </a:p>
        </p:txBody>
      </p:sp>
      <p:sp>
        <p:nvSpPr>
          <p:cNvPr id="15" name="正方形/長方形 14"/>
          <p:cNvSpPr/>
          <p:nvPr/>
        </p:nvSpPr>
        <p:spPr>
          <a:xfrm rot="5400000">
            <a:off x="2658725" y="4292407"/>
            <a:ext cx="963139" cy="202082"/>
          </a:xfrm>
          <a:prstGeom prst="rect">
            <a:avLst/>
          </a:prstGeom>
          <a:noFill/>
          <a:ln w="190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04312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424</TotalTime>
  <Words>109</Words>
  <Application>Microsoft Office PowerPoint</Application>
  <PresentationFormat>画面に合わせる (4:3)</PresentationFormat>
  <Paragraphs>25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MS UI Gothic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中村正嗣</dc:creator>
  <cp:lastModifiedBy>ナニワ 服部</cp:lastModifiedBy>
  <cp:revision>34</cp:revision>
  <cp:lastPrinted>2017-10-27T05:02:24Z</cp:lastPrinted>
  <dcterms:created xsi:type="dcterms:W3CDTF">2013-05-25T04:35:45Z</dcterms:created>
  <dcterms:modified xsi:type="dcterms:W3CDTF">2023-01-30T09:37:15Z</dcterms:modified>
</cp:coreProperties>
</file>