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62636"/>
            <a:ext cx="3097212" cy="2139726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大きい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液晶画面で遠くからでもタイマーが良く見えます。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裏面にマグネット付で冷蔵庫に取り付けも可能。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16835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：見やすいキッチンタイマー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SC-1615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450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色アソート（ブルー・グリーン）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70×53×10mm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75×53×10mm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備考：モニター用ボタン電池（内蔵）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10×30mm</a:t>
            </a: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図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59" y="1788965"/>
            <a:ext cx="5157144" cy="3384376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 rot="725031">
            <a:off x="3231801" y="3944659"/>
            <a:ext cx="987699" cy="235954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81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28</cp:revision>
  <cp:lastPrinted>2014-01-27T04:29:49Z</cp:lastPrinted>
  <dcterms:created xsi:type="dcterms:W3CDTF">2013-05-25T04:35:45Z</dcterms:created>
  <dcterms:modified xsi:type="dcterms:W3CDTF">2023-01-30T09:38:57Z</dcterms:modified>
</cp:coreProperties>
</file>