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421" y="1484784"/>
            <a:ext cx="5296620" cy="4088921"/>
          </a:xfrm>
          <a:prstGeom prst="rect">
            <a:avLst/>
          </a:prstGeom>
        </p:spPr>
      </p:pic>
      <p:sp>
        <p:nvSpPr>
          <p:cNvPr id="28" name="角丸四角形 27"/>
          <p:cNvSpPr/>
          <p:nvPr/>
        </p:nvSpPr>
        <p:spPr>
          <a:xfrm>
            <a:off x="382623" y="5831430"/>
            <a:ext cx="653602" cy="237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/>
              <a:t>強点灯</a:t>
            </a:r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7"/>
            <a:ext cx="3097212" cy="2341315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使いやすいスリムサイズの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色ボールペン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タッチペン付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インク色：黒・赤・青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88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品名：タッチペン付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色ボールペン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SC-1804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Φ10×147mm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20×18×155mm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樹脂・シリコン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5×40mm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322" y="4215766"/>
            <a:ext cx="2040096" cy="1357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正方形/長方形 10"/>
          <p:cNvSpPr/>
          <p:nvPr/>
        </p:nvSpPr>
        <p:spPr>
          <a:xfrm rot="6263790">
            <a:off x="2050881" y="3308186"/>
            <a:ext cx="818335" cy="13628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71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44</cp:revision>
  <cp:lastPrinted>2014-01-27T04:29:49Z</cp:lastPrinted>
  <dcterms:created xsi:type="dcterms:W3CDTF">2013-05-25T04:35:45Z</dcterms:created>
  <dcterms:modified xsi:type="dcterms:W3CDTF">2023-01-30T09:41:33Z</dcterms:modified>
</cp:coreProperties>
</file>