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49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EC00A1-1FF9-45E8-B916-BFDAB67B4027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E2C82F-12D6-4BE9-BAB1-AB2305DA23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0627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107380" y="100435"/>
            <a:ext cx="5976788" cy="376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2244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MS UI Gothic" pitchFamily="50" charset="-128"/>
              </a:rPr>
              <a:t>　　　ご提案書</a:t>
            </a:r>
          </a:p>
        </p:txBody>
      </p:sp>
      <p:sp>
        <p:nvSpPr>
          <p:cNvPr id="18435" name="AutoShape 4"/>
          <p:cNvSpPr>
            <a:spLocks noChangeArrowheads="1"/>
          </p:cNvSpPr>
          <p:nvPr/>
        </p:nvSpPr>
        <p:spPr bwMode="auto">
          <a:xfrm>
            <a:off x="5795963" y="3481153"/>
            <a:ext cx="3097212" cy="2721210"/>
          </a:xfrm>
          <a:prstGeom prst="roundRect">
            <a:avLst>
              <a:gd name="adj" fmla="val 9579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square" lIns="18000"/>
          <a:lstStyle/>
          <a:p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ハンドルを付けかえればランタンにもなる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ハンディトーチ。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スライド収納で場所を取りません。</a:t>
            </a:r>
          </a:p>
          <a:p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持ち手は蓄光素材なので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暗所でも手に取りやすい！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6" name="AutoShape 5"/>
          <p:cNvSpPr>
            <a:spLocks noChangeArrowheads="1"/>
          </p:cNvSpPr>
          <p:nvPr/>
        </p:nvSpPr>
        <p:spPr bwMode="auto">
          <a:xfrm>
            <a:off x="5795963" y="764704"/>
            <a:ext cx="3097212" cy="2665412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品名：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2WAY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　蓄光ランタン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品番：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SC-2015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上代：￥</a:t>
            </a:r>
            <a:r>
              <a:rPr lang="en-US" altLang="ja-JP" sz="1400">
                <a:latin typeface="MS UI Gothic" pitchFamily="50" charset="-128"/>
                <a:ea typeface="MS UI Gothic" pitchFamily="50" charset="-128"/>
              </a:rPr>
              <a:t>1400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色柄：グリーン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商品サイズ：</a:t>
            </a:r>
            <a:r>
              <a:rPr lang="el-GR" altLang="ja-JP" sz="1400" dirty="0">
                <a:latin typeface="MS UI Gothic" pitchFamily="50" charset="-128"/>
                <a:ea typeface="MS UI Gothic" pitchFamily="50" charset="-128"/>
              </a:rPr>
              <a:t>Φ85×140</a:t>
            </a:r>
            <a:r>
              <a:rPr lang="ja-JP" altLang="el-GR" sz="1400" dirty="0">
                <a:latin typeface="MS UI Gothic" pitchFamily="50" charset="-128"/>
                <a:ea typeface="MS UI Gothic" pitchFamily="50" charset="-128"/>
              </a:rPr>
              <a:t>～</a:t>
            </a:r>
            <a:r>
              <a:rPr lang="el-GR" altLang="ja-JP" sz="1400" dirty="0">
                <a:latin typeface="MS UI Gothic" pitchFamily="50" charset="-128"/>
                <a:ea typeface="MS UI Gothic" pitchFamily="50" charset="-128"/>
              </a:rPr>
              <a:t>195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包装：化粧箱入り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包装サイズ：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95×95×170mm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材質：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HIPS</a:t>
            </a:r>
            <a:r>
              <a:rPr lang="ja-JP" altLang="en-US" sz="1400" dirty="0" err="1">
                <a:latin typeface="MS UI Gothic" pitchFamily="50" charset="-128"/>
                <a:ea typeface="MS UI Gothic" pitchFamily="50" charset="-128"/>
              </a:rPr>
              <a:t>、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PS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電池：単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3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電池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3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本（付属）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入数：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50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生産国：中国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7" name="正方形/長方形 9"/>
          <p:cNvSpPr>
            <a:spLocks noChangeArrowheads="1"/>
          </p:cNvSpPr>
          <p:nvPr/>
        </p:nvSpPr>
        <p:spPr bwMode="auto">
          <a:xfrm>
            <a:off x="179388" y="764705"/>
            <a:ext cx="5500687" cy="5432896"/>
          </a:xfrm>
          <a:prstGeom prst="rect">
            <a:avLst/>
          </a:prstGeom>
          <a:noFill/>
          <a:ln w="25400" algn="ctr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ja-JP" altLang="en-US">
              <a:latin typeface="Calibri" pitchFamily="34" charset="0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0" y="630872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0" y="54927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図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76" t="16970" r="12876" b="16970"/>
          <a:stretch/>
        </p:blipFill>
        <p:spPr>
          <a:xfrm>
            <a:off x="221561" y="1875830"/>
            <a:ext cx="5416340" cy="3210646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296"/>
          <a:stretch/>
        </p:blipFill>
        <p:spPr>
          <a:xfrm>
            <a:off x="4211960" y="3418924"/>
            <a:ext cx="1425941" cy="16416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9856639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81</Words>
  <Application>Microsoft Office PowerPoint</Application>
  <PresentationFormat>画面に合わせる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MS UI Gothic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NI大橋</dc:creator>
  <cp:lastModifiedBy>ナニワ 服部</cp:lastModifiedBy>
  <cp:revision>17</cp:revision>
  <dcterms:created xsi:type="dcterms:W3CDTF">2019-10-21T03:39:57Z</dcterms:created>
  <dcterms:modified xsi:type="dcterms:W3CDTF">2023-01-30T09:45:53Z</dcterms:modified>
</cp:coreProperties>
</file>