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ハンドルを付けかえればランタンにもなる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ハンディトーチ。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スライド収納で場所を取りません。</a:t>
            </a: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持ち手は蓄光素材なので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暗所でも手に取りやすい！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2WAY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蓄光ランタン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SC-2015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1400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色柄：グリーン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l-GR" altLang="ja-JP" sz="1400" dirty="0">
                <a:latin typeface="MS UI Gothic" pitchFamily="50" charset="-128"/>
                <a:ea typeface="MS UI Gothic" pitchFamily="50" charset="-128"/>
              </a:rPr>
              <a:t>Φ85×140</a:t>
            </a:r>
            <a:r>
              <a:rPr lang="ja-JP" altLang="el-GR" sz="1400" dirty="0">
                <a:latin typeface="MS UI Gothic" pitchFamily="50" charset="-128"/>
                <a:ea typeface="MS UI Gothic" pitchFamily="50" charset="-128"/>
              </a:rPr>
              <a:t>～</a:t>
            </a:r>
            <a:r>
              <a:rPr lang="el-GR" altLang="ja-JP" sz="1400" dirty="0">
                <a:latin typeface="MS UI Gothic" pitchFamily="50" charset="-128"/>
                <a:ea typeface="MS UI Gothic" pitchFamily="50" charset="-128"/>
              </a:rPr>
              <a:t>195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95×95×170mm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HIPS</a:t>
            </a:r>
            <a:r>
              <a:rPr lang="ja-JP" altLang="en-US" sz="1400" dirty="0" err="1">
                <a:latin typeface="MS UI Gothic" pitchFamily="50" charset="-128"/>
                <a:ea typeface="MS UI Gothic" pitchFamily="50" charset="-128"/>
              </a:rPr>
              <a:t>、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PS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本（付属）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6" t="16970" r="12876" b="16970"/>
          <a:stretch/>
        </p:blipFill>
        <p:spPr>
          <a:xfrm>
            <a:off x="221561" y="1875830"/>
            <a:ext cx="5416340" cy="321064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96"/>
          <a:stretch/>
        </p:blipFill>
        <p:spPr>
          <a:xfrm>
            <a:off x="4211960" y="3418924"/>
            <a:ext cx="1425941" cy="1641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85663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81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ナニワ 服部</cp:lastModifiedBy>
  <cp:revision>17</cp:revision>
  <dcterms:created xsi:type="dcterms:W3CDTF">2019-10-21T03:39:57Z</dcterms:created>
  <dcterms:modified xsi:type="dcterms:W3CDTF">2023-01-30T09:45:53Z</dcterms:modified>
</cp:coreProperties>
</file>