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D012B-6297-4F8F-BD95-9482B73AF6CD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242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C747E-87EA-453B-B6F9-538E8AA21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059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2" t="4459" r="51518" b="5366"/>
          <a:stretch/>
        </p:blipFill>
        <p:spPr>
          <a:xfrm>
            <a:off x="416747" y="898449"/>
            <a:ext cx="2705016" cy="4082591"/>
          </a:xfrm>
          <a:prstGeom prst="rect">
            <a:avLst/>
          </a:prstGeom>
        </p:spPr>
      </p:pic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塗り絵で遊べるトートバッグ。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画材セットで渡してその場で遊べます。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塗り終わった後は持ち帰って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自分だけのバッグに使えます。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429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品名：ぬりえ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こ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バッグ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B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SC-2022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380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色柄：くるま・どうぶつ（柄指定不可）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サイズ：バッグ約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220×220×80mm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包装：ポリ袋入り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150×120×30mm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材質：不織布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パラフィン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08" t="5161" r="8677" b="3910"/>
          <a:stretch/>
        </p:blipFill>
        <p:spPr>
          <a:xfrm>
            <a:off x="3356789" y="2934659"/>
            <a:ext cx="2004243" cy="3182738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971" b="-10"/>
          <a:stretch/>
        </p:blipFill>
        <p:spPr>
          <a:xfrm>
            <a:off x="3295113" y="898449"/>
            <a:ext cx="1963498" cy="1988324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726107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77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27</cp:revision>
  <cp:lastPrinted>2014-01-27T04:29:49Z</cp:lastPrinted>
  <dcterms:created xsi:type="dcterms:W3CDTF">2013-05-25T04:35:45Z</dcterms:created>
  <dcterms:modified xsi:type="dcterms:W3CDTF">2023-02-10T08:52:50Z</dcterms:modified>
</cp:coreProperties>
</file>