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73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2023/6/13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3503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2023/6/13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7665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2023/6/13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7871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2023/6/13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7051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2023/6/13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2305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2023/6/13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8288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2023/6/13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3359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2023/6/13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2876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2023/6/13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8862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2023/6/13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2281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2023/6/13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1390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26944-971D-4D16-9479-4749AF90F2DC}" type="datetimeFigureOut">
              <a:rPr kumimoji="1" lang="ja-JP" altLang="en-US" smtClean="0"/>
              <a:t>2023/6/13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996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8575533A-557B-5177-8BAB-C03A261B498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8327"/>
          <a:stretch/>
        </p:blipFill>
        <p:spPr>
          <a:xfrm>
            <a:off x="108368" y="1353814"/>
            <a:ext cx="2510229" cy="4667473"/>
          </a:xfrm>
          <a:prstGeom prst="rect">
            <a:avLst/>
          </a:prstGeom>
        </p:spPr>
      </p:pic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107380" y="100435"/>
            <a:ext cx="5976788" cy="376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/>
              </a:gs>
              <a:gs pos="100000">
                <a:srgbClr val="2244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ja-JP" altLang="en-US" dirty="0">
                <a:solidFill>
                  <a:schemeClr val="bg1"/>
                </a:solidFill>
                <a:latin typeface="MS UI Gothic" pitchFamily="50" charset="-128"/>
              </a:rPr>
              <a:t>　ご提案書</a:t>
            </a:r>
          </a:p>
        </p:txBody>
      </p:sp>
      <p:sp>
        <p:nvSpPr>
          <p:cNvPr id="18436" name="AutoShape 5"/>
          <p:cNvSpPr>
            <a:spLocks noChangeArrowheads="1"/>
          </p:cNvSpPr>
          <p:nvPr/>
        </p:nvSpPr>
        <p:spPr bwMode="auto">
          <a:xfrm>
            <a:off x="5795963" y="764705"/>
            <a:ext cx="3097212" cy="2520280"/>
          </a:xfrm>
          <a:prstGeom prst="roundRect">
            <a:avLst>
              <a:gd name="adj" fmla="val 6324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none" lIns="18000"/>
          <a:lstStyle/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品名 ：どこでもピタッとゴミ袋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3P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品番：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SC-2301</a:t>
            </a: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  <a:sym typeface="Wingdings" panose="05000000000000000000" pitchFamily="2" charset="2"/>
              </a:rPr>
              <a:t>色柄：単柄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商品サイズ：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W210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ｘ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H360mm </a:t>
            </a:r>
            <a:r>
              <a:rPr lang="en-US" altLang="ja-JP" sz="1000" dirty="0">
                <a:latin typeface="MS UI Gothic" pitchFamily="50" charset="-128"/>
                <a:ea typeface="MS UI Gothic" pitchFamily="50" charset="-128"/>
              </a:rPr>
              <a:t>(</a:t>
            </a:r>
            <a:r>
              <a:rPr lang="ja-JP" altLang="en-US" sz="1000" dirty="0">
                <a:latin typeface="MS UI Gothic" pitchFamily="50" charset="-128"/>
                <a:ea typeface="MS UI Gothic" pitchFamily="50" charset="-128"/>
              </a:rPr>
              <a:t>糊付け含</a:t>
            </a:r>
            <a:r>
              <a:rPr lang="en-US" altLang="ja-JP" sz="1000" dirty="0">
                <a:latin typeface="MS UI Gothic" pitchFamily="50" charset="-128"/>
                <a:ea typeface="MS UI Gothic" pitchFamily="50" charset="-128"/>
              </a:rPr>
              <a:t>)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包装：カラー台紙＋ポケット付き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OPP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袋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材質：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PE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入数：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1,200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セット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生産国：中国　・　セットアップ：日本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0" y="630872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0" y="54927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ABC02C5F-3405-DFE4-E9E7-0F12ED47B1F5}"/>
              </a:ext>
            </a:extLst>
          </p:cNvPr>
          <p:cNvSpPr txBox="1"/>
          <p:nvPr/>
        </p:nvSpPr>
        <p:spPr>
          <a:xfrm>
            <a:off x="2766998" y="4604036"/>
            <a:ext cx="621955" cy="2731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設置・</a:t>
            </a:r>
            <a:endParaRPr kumimoji="1" lang="en-US" altLang="ja-JP" sz="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取り付け例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C0AB71AC-DE31-4AD7-71DA-2C515536DF57}"/>
              </a:ext>
            </a:extLst>
          </p:cNvPr>
          <p:cNvSpPr txBox="1"/>
          <p:nvPr/>
        </p:nvSpPr>
        <p:spPr>
          <a:xfrm>
            <a:off x="2653465" y="812787"/>
            <a:ext cx="32077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dirty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200" dirty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社会貢献型　</a:t>
            </a:r>
            <a:r>
              <a:rPr lang="en-US" altLang="ja-JP" sz="1200" dirty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SP</a:t>
            </a:r>
            <a:r>
              <a:rPr lang="ja-JP" altLang="en-US" sz="1200" dirty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商品</a:t>
            </a:r>
            <a:r>
              <a:rPr lang="en-US" altLang="ja-JP" sz="1200" dirty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</a:p>
          <a:p>
            <a:endParaRPr kumimoji="1" lang="en-US" altLang="ja-JP" sz="1200" dirty="0">
              <a:solidFill>
                <a:srgbClr val="0070C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障がい者就労支援施設にてセット加工しています。作業を通じて社会への接点を徐々に増やしていく取組です。</a:t>
            </a:r>
            <a:endParaRPr kumimoji="1" lang="en-US" altLang="ja-JP" sz="1200" dirty="0">
              <a:solidFill>
                <a:srgbClr val="0070C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F3CF5BB3-B933-5FB2-250B-5DBCD8AC36FE}"/>
              </a:ext>
            </a:extLst>
          </p:cNvPr>
          <p:cNvSpPr txBox="1"/>
          <p:nvPr/>
        </p:nvSpPr>
        <p:spPr>
          <a:xfrm>
            <a:off x="2814320" y="1935224"/>
            <a:ext cx="27927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rgbClr val="FF0000"/>
                </a:solidFill>
                <a:effectLst>
                  <a:glow rad="50800">
                    <a:schemeClr val="accent1">
                      <a:alpha val="50000"/>
                    </a:schemeClr>
                  </a:glo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【</a:t>
            </a:r>
            <a:r>
              <a:rPr kumimoji="1" lang="ja-JP" altLang="en-US" sz="1400" dirty="0">
                <a:solidFill>
                  <a:srgbClr val="FF0000"/>
                </a:solidFill>
                <a:effectLst>
                  <a:glow rad="50800">
                    <a:schemeClr val="accent1">
                      <a:alpha val="50000"/>
                    </a:schemeClr>
                  </a:glo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オリジナル台紙入替対応可能品</a:t>
            </a:r>
            <a:r>
              <a:rPr kumimoji="1" lang="en-US" altLang="ja-JP" sz="1400" dirty="0">
                <a:solidFill>
                  <a:srgbClr val="FF0000"/>
                </a:solidFill>
                <a:effectLst>
                  <a:glow rad="50800">
                    <a:schemeClr val="accent1">
                      <a:alpha val="50000"/>
                    </a:schemeClr>
                  </a:glo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】</a:t>
            </a:r>
            <a:endParaRPr kumimoji="1" lang="ja-JP" altLang="en-US" sz="1400" dirty="0">
              <a:solidFill>
                <a:srgbClr val="FF0000"/>
              </a:solidFill>
              <a:effectLst>
                <a:glow rad="50800">
                  <a:schemeClr val="accent1">
                    <a:alpha val="50000"/>
                  </a:schemeClr>
                </a:glo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1" name="AutoShape 4">
            <a:extLst>
              <a:ext uri="{FF2B5EF4-FFF2-40B4-BE49-F238E27FC236}">
                <a16:creationId xmlns:a16="http://schemas.microsoft.com/office/drawing/2014/main" id="{542E3953-97C7-F59E-9708-C8611B50A9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5963" y="3356991"/>
            <a:ext cx="3097212" cy="2869047"/>
          </a:xfrm>
          <a:prstGeom prst="roundRect">
            <a:avLst>
              <a:gd name="adj" fmla="val 9579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square" lIns="18000"/>
          <a:lstStyle/>
          <a:p>
            <a:r>
              <a:rPr lang="ja-JP" altLang="en-US" sz="1200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ごみ箱代わりにどこでもピタッ！</a:t>
            </a:r>
            <a:endParaRPr lang="en-US" altLang="ja-JP" sz="1200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r>
              <a:rPr lang="ja-JP" altLang="en-US" sz="1200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デスクやキッチン色んな所貼り付けて、</a:t>
            </a:r>
            <a:endParaRPr lang="en-US" altLang="ja-JP" sz="1200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r>
              <a:rPr lang="ja-JP" altLang="en-US" sz="1200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使用後はまるごとポイっ！と手間いらず</a:t>
            </a:r>
            <a:endParaRPr lang="en-US" altLang="ja-JP" sz="1200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endParaRPr lang="en-US" altLang="ja-JP" sz="3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・手近なところに貼り付けて、手の届く範囲に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ゴミ箱を設置できます。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・最近少なくなっている</a:t>
            </a:r>
            <a:r>
              <a:rPr lang="ja-JP" altLang="en-US" sz="1200" b="1" dirty="0">
                <a:latin typeface="MS UI Gothic" pitchFamily="50" charset="-128"/>
                <a:ea typeface="MS UI Gothic" pitchFamily="50" charset="-128"/>
              </a:rPr>
              <a:t>屋外のゴミ箱代わりに</a:t>
            </a:r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 </a:t>
            </a:r>
            <a:r>
              <a:rPr lang="ja-JP" altLang="en-US" sz="1200" b="1" dirty="0">
                <a:latin typeface="MS UI Gothic" pitchFamily="50" charset="-128"/>
                <a:ea typeface="MS UI Gothic" pitchFamily="50" charset="-128"/>
              </a:rPr>
              <a:t>、くつろぐ椅子に、デスクに、シンクに、洗面所にピタッと。</a:t>
            </a:r>
            <a:endParaRPr lang="en-US" altLang="ja-JP" sz="1200" b="1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200" b="1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b="1" dirty="0">
                <a:latin typeface="MS UI Gothic" pitchFamily="50" charset="-128"/>
                <a:ea typeface="MS UI Gothic" pitchFamily="50" charset="-128"/>
              </a:rPr>
              <a:t>・フルカラー台紙はお手軽にオリジナル感を演出</a:t>
            </a:r>
            <a:endParaRPr lang="en-US" altLang="ja-JP" sz="1200" b="1" dirty="0">
              <a:latin typeface="MS UI Gothic" pitchFamily="50" charset="-128"/>
              <a:ea typeface="MS UI Gothic" pitchFamily="50" charset="-128"/>
            </a:endParaRPr>
          </a:p>
          <a:p>
            <a:r>
              <a:rPr lang="en-US" altLang="ja-JP" sz="1400" b="1" dirty="0">
                <a:solidFill>
                  <a:srgbClr val="0070C0"/>
                </a:solidFill>
                <a:latin typeface="MS UI Gothic" pitchFamily="50" charset="-128"/>
                <a:ea typeface="MS UI Gothic" pitchFamily="50" charset="-128"/>
              </a:rPr>
              <a:t>【</a:t>
            </a:r>
            <a:r>
              <a:rPr lang="ja-JP" altLang="en-US" sz="1400" b="1" dirty="0">
                <a:solidFill>
                  <a:srgbClr val="0070C0"/>
                </a:solidFill>
                <a:latin typeface="MS UI Gothic" pitchFamily="50" charset="-128"/>
                <a:ea typeface="MS UI Gothic" pitchFamily="50" charset="-128"/>
              </a:rPr>
              <a:t>オリジナル台紙入替対応商品</a:t>
            </a:r>
            <a:r>
              <a:rPr lang="en-US" altLang="ja-JP" sz="1400" b="1" dirty="0">
                <a:solidFill>
                  <a:srgbClr val="0070C0"/>
                </a:solidFill>
                <a:latin typeface="MS UI Gothic" pitchFamily="50" charset="-128"/>
                <a:ea typeface="MS UI Gothic" pitchFamily="50" charset="-128"/>
              </a:rPr>
              <a:t>】</a:t>
            </a:r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　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</p:txBody>
      </p: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762EC3B9-B131-8178-992A-E1957B5FFDC2}"/>
              </a:ext>
            </a:extLst>
          </p:cNvPr>
          <p:cNvGrpSpPr/>
          <p:nvPr/>
        </p:nvGrpSpPr>
        <p:grpSpPr>
          <a:xfrm>
            <a:off x="-113963" y="559359"/>
            <a:ext cx="1893776" cy="795702"/>
            <a:chOff x="3110751" y="823081"/>
            <a:chExt cx="2431755" cy="1021743"/>
          </a:xfrm>
        </p:grpSpPr>
        <p:sp>
          <p:nvSpPr>
            <p:cNvPr id="22" name="吹き出し: 円形 21">
              <a:extLst>
                <a:ext uri="{FF2B5EF4-FFF2-40B4-BE49-F238E27FC236}">
                  <a16:creationId xmlns:a16="http://schemas.microsoft.com/office/drawing/2014/main" id="{AEE27F2E-BC5A-767D-738C-F1804A58DFC9}"/>
                </a:ext>
              </a:extLst>
            </p:cNvPr>
            <p:cNvSpPr/>
            <p:nvPr/>
          </p:nvSpPr>
          <p:spPr>
            <a:xfrm>
              <a:off x="3342694" y="823081"/>
              <a:ext cx="2199812" cy="1021743"/>
            </a:xfrm>
            <a:prstGeom prst="wedgeEllipseCallout">
              <a:avLst>
                <a:gd name="adj1" fmla="val 27474"/>
                <a:gd name="adj2" fmla="val 62108"/>
              </a:avLst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400" dirty="0"/>
            </a:p>
          </p:txBody>
        </p:sp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1A5F4673-5A16-5E27-5365-CFAB852EDCD1}"/>
                </a:ext>
              </a:extLst>
            </p:cNvPr>
            <p:cNvSpPr txBox="1"/>
            <p:nvPr/>
          </p:nvSpPr>
          <p:spPr>
            <a:xfrm rot="426139">
              <a:off x="3110751" y="994413"/>
              <a:ext cx="2404219" cy="77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100" dirty="0">
                  <a:solidFill>
                    <a:schemeClr val="bg1"/>
                  </a:solidFill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使ってみると、</a:t>
              </a:r>
              <a:endParaRPr lang="en-US" altLang="ja-JP" sz="11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endParaRPr>
            </a:p>
            <a:p>
              <a:pPr algn="ctr"/>
              <a:r>
                <a:rPr lang="ja-JP" altLang="en-US" sz="1100" dirty="0">
                  <a:solidFill>
                    <a:schemeClr val="bg1"/>
                  </a:solidFill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「あ～確かに便利かも」</a:t>
              </a:r>
              <a:endParaRPr lang="en-US" altLang="ja-JP" sz="11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endParaRPr>
            </a:p>
            <a:p>
              <a:pPr algn="ctr"/>
              <a:r>
                <a:rPr lang="ja-JP" altLang="en-US" sz="1100" dirty="0">
                  <a:solidFill>
                    <a:schemeClr val="bg1"/>
                  </a:solidFill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な逸品</a:t>
              </a:r>
              <a:endParaRPr lang="en-US" altLang="ja-JP" sz="11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endParaRPr>
            </a:p>
          </p:txBody>
        </p:sp>
      </p:grp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3E93581C-6207-3BC2-EA55-DB10D4014D6A}"/>
              </a:ext>
            </a:extLst>
          </p:cNvPr>
          <p:cNvSpPr/>
          <p:nvPr/>
        </p:nvSpPr>
        <p:spPr>
          <a:xfrm>
            <a:off x="407580" y="5295293"/>
            <a:ext cx="1932172" cy="58197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名入　</a:t>
            </a:r>
            <a:r>
              <a:rPr kumimoji="1" lang="en-US" altLang="ja-JP" sz="1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30×90mm</a:t>
            </a:r>
            <a:endParaRPr kumimoji="1" lang="ja-JP" altLang="en-US" sz="1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CE4D041-ED58-F04F-05F0-061614047B00}"/>
              </a:ext>
            </a:extLst>
          </p:cNvPr>
          <p:cNvSpPr/>
          <p:nvPr/>
        </p:nvSpPr>
        <p:spPr>
          <a:xfrm>
            <a:off x="108368" y="1355061"/>
            <a:ext cx="2503396" cy="4744149"/>
          </a:xfrm>
          <a:prstGeom prst="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430E6EB1-B4F0-BCD7-88FE-BDCFEE33637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348038" y="5031138"/>
            <a:ext cx="1420225" cy="794465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7A8E216-4B06-CB7C-B838-9173DC6DA46B}"/>
              </a:ext>
            </a:extLst>
          </p:cNvPr>
          <p:cNvSpPr txBox="1"/>
          <p:nvPr/>
        </p:nvSpPr>
        <p:spPr>
          <a:xfrm>
            <a:off x="3203848" y="5894174"/>
            <a:ext cx="21259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/>
              <a:t>ご挨拶に便利なアドポケット付</a:t>
            </a:r>
          </a:p>
        </p:txBody>
      </p:sp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118D6394-4DF8-C6D0-F3AD-BCB04D04A7A6}"/>
              </a:ext>
            </a:extLst>
          </p:cNvPr>
          <p:cNvCxnSpPr/>
          <p:nvPr/>
        </p:nvCxnSpPr>
        <p:spPr>
          <a:xfrm flipH="1">
            <a:off x="2483768" y="5428370"/>
            <a:ext cx="720080" cy="15791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図 6">
            <a:extLst>
              <a:ext uri="{FF2B5EF4-FFF2-40B4-BE49-F238E27FC236}">
                <a16:creationId xmlns:a16="http://schemas.microsoft.com/office/drawing/2014/main" id="{9D80F94F-25CF-C110-0311-D7FC690DFD7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2165" y="2919306"/>
            <a:ext cx="1997062" cy="1742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04312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1030</TotalTime>
  <Words>196</Words>
  <Application>Microsoft Office PowerPoint</Application>
  <PresentationFormat>画面に合わせる (4:3)</PresentationFormat>
  <Paragraphs>34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HGP創英角ﾎﾟｯﾌﾟ体</vt:lpstr>
      <vt:lpstr>HGｺﾞｼｯｸE</vt:lpstr>
      <vt:lpstr>HG丸ｺﾞｼｯｸM-PRO</vt:lpstr>
      <vt:lpstr>MS UI Gothic</vt:lpstr>
      <vt:lpstr>メイリオ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中村正嗣</dc:creator>
  <cp:lastModifiedBy>大橋正嗣</cp:lastModifiedBy>
  <cp:revision>48</cp:revision>
  <cp:lastPrinted>2022-09-09T00:53:42Z</cp:lastPrinted>
  <dcterms:created xsi:type="dcterms:W3CDTF">2013-05-25T04:35:45Z</dcterms:created>
  <dcterms:modified xsi:type="dcterms:W3CDTF">2023-06-13T02:17:40Z</dcterms:modified>
</cp:coreProperties>
</file>