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7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39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20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72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17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88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54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6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11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42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95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22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D1F2-C6E3-4B49-B867-B3C2184B6CF5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51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75712AD-95BF-12E1-2313-42882E085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80" y="100435"/>
            <a:ext cx="5976788" cy="376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100000">
                <a:srgbClr val="2244A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MS UI Gothic" pitchFamily="50" charset="-128"/>
              </a:rPr>
              <a:t>　ご提案書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D8BD69FE-1F88-5345-1047-FEC4621FB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667" y="4111920"/>
            <a:ext cx="3338326" cy="2552294"/>
          </a:xfrm>
          <a:prstGeom prst="roundRect">
            <a:avLst>
              <a:gd name="adj" fmla="val 9579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square" lIns="18000"/>
          <a:lstStyle/>
          <a:p>
            <a:pPr algn="ctr"/>
            <a:r>
              <a:rPr lang="ja-JP" altLang="en-US" sz="1600" dirty="0">
                <a:latin typeface="MS UI Gothic" pitchFamily="50" charset="-128"/>
                <a:ea typeface="MS UI Gothic" pitchFamily="50" charset="-128"/>
              </a:rPr>
              <a:t>長く使用出来る仕組作り</a:t>
            </a:r>
            <a:endParaRPr lang="en-US" altLang="ja-JP" sz="16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200" dirty="0">
              <a:solidFill>
                <a:schemeClr val="accent1"/>
              </a:solidFill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●国内の飲食店で廃棄されるはずのコルクを回収。洗浄後にリサイクルを経てコルクコースターに。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限られた資源の有効活用として、低環境負荷商品として、今非常に注目されている商品です。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●天然素材</a:t>
            </a:r>
            <a:r>
              <a:rPr lang="ja-JP" altLang="en-US" sz="1200">
                <a:latin typeface="MS UI Gothic" pitchFamily="50" charset="-128"/>
                <a:ea typeface="MS UI Gothic" pitchFamily="50" charset="-128"/>
              </a:rPr>
              <a:t>：自然分解</a:t>
            </a:r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の為、環境負荷が低い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796DBBF5-ADF2-3FC6-7979-1E969A4C6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873" y="1242355"/>
            <a:ext cx="3329120" cy="2415126"/>
          </a:xfrm>
          <a:prstGeom prst="roundRect">
            <a:avLst>
              <a:gd name="adj" fmla="val 6324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none" lIns="18000"/>
          <a:lstStyle/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品名 ：リサイクルコルクコースター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【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国産品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】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品番 ：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SC-2401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上代 ：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120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円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400" dirty="0">
              <a:latin typeface="MS UI Gothic" pitchFamily="50" charset="-128"/>
              <a:ea typeface="MS UI Gothic" pitchFamily="50" charset="-128"/>
              <a:sym typeface="Wingdings" panose="05000000000000000000" pitchFamily="2" charset="2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  <a:sym typeface="Wingdings" panose="05000000000000000000" pitchFamily="2" charset="2"/>
              </a:rPr>
              <a:t>色柄 ：　ナチュラル（コルク地）</a:t>
            </a:r>
            <a:endParaRPr lang="en-US" altLang="ja-JP" sz="1400" dirty="0">
              <a:latin typeface="MS UI Gothic" pitchFamily="50" charset="-128"/>
              <a:ea typeface="MS UI Gothic" pitchFamily="50" charset="-128"/>
              <a:sym typeface="Wingdings" panose="05000000000000000000" pitchFamily="2" charset="2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商品サイズ ： 約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90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ｘ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90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ｘｘ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3mm 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包装 ： １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C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説明書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+PP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袋入り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材質 ： コルク材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生産国 ： コースター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(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日本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)</a:t>
            </a:r>
          </a:p>
          <a:p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D614655-96DF-5DB6-F27D-1481FA12338C}"/>
              </a:ext>
            </a:extLst>
          </p:cNvPr>
          <p:cNvCxnSpPr/>
          <p:nvPr/>
        </p:nvCxnSpPr>
        <p:spPr>
          <a:xfrm>
            <a:off x="0" y="5492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87443A3-FA28-86AC-7D9D-F266757409C2}"/>
              </a:ext>
            </a:extLst>
          </p:cNvPr>
          <p:cNvSpPr txBox="1"/>
          <p:nvPr/>
        </p:nvSpPr>
        <p:spPr>
          <a:xfrm>
            <a:off x="223265" y="770954"/>
            <a:ext cx="388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リサイクルコルクコースター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国産品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18BFD3D1-FC00-B912-0AE4-0EEE93D8A458}"/>
              </a:ext>
            </a:extLst>
          </p:cNvPr>
          <p:cNvGrpSpPr/>
          <p:nvPr/>
        </p:nvGrpSpPr>
        <p:grpSpPr>
          <a:xfrm>
            <a:off x="1316991" y="2758015"/>
            <a:ext cx="4052754" cy="3651611"/>
            <a:chOff x="441379" y="2677585"/>
            <a:chExt cx="2907902" cy="2883324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F6AA9C76-FC88-57C2-7EA2-DE41885BE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0100"/>
                      </a14:imgEffect>
                      <a14:imgEffect>
                        <a14:saturation sat="1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16" y="2677585"/>
              <a:ext cx="2906565" cy="1471494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B55970AD-EB9E-A46C-6707-257862BB4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79" y="4137524"/>
              <a:ext cx="2896714" cy="1423385"/>
            </a:xfrm>
            <a:prstGeom prst="rect">
              <a:avLst/>
            </a:prstGeom>
          </p:spPr>
        </p:pic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6AA7D19-0231-DC79-D179-10C0D805A782}"/>
              </a:ext>
            </a:extLst>
          </p:cNvPr>
          <p:cNvGrpSpPr/>
          <p:nvPr/>
        </p:nvGrpSpPr>
        <p:grpSpPr>
          <a:xfrm>
            <a:off x="3485484" y="1273129"/>
            <a:ext cx="999066" cy="999066"/>
            <a:chOff x="85970" y="1821897"/>
            <a:chExt cx="999066" cy="999066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94D4D02-18C6-A0F2-2B93-B26A550AF156}"/>
                </a:ext>
              </a:extLst>
            </p:cNvPr>
            <p:cNvSpPr/>
            <p:nvPr/>
          </p:nvSpPr>
          <p:spPr>
            <a:xfrm>
              <a:off x="85970" y="1821897"/>
              <a:ext cx="999066" cy="9990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DD43F3A-0CDA-2EF6-BE7A-EF7FE8B32574}"/>
                </a:ext>
              </a:extLst>
            </p:cNvPr>
            <p:cNvSpPr txBox="1"/>
            <p:nvPr/>
          </p:nvSpPr>
          <p:spPr>
            <a:xfrm>
              <a:off x="146921" y="1964481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bg1"/>
                  </a:solidFill>
                </a:rPr>
                <a:t>来店粗品</a:t>
              </a:r>
              <a:endParaRPr lang="en-US" altLang="ja-JP" sz="1200" dirty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1200" dirty="0">
                  <a:solidFill>
                    <a:schemeClr val="bg1"/>
                  </a:solidFill>
                </a:rPr>
                <a:t>店舗備品</a:t>
              </a:r>
              <a:endParaRPr lang="en-US" altLang="ja-JP" sz="1200" dirty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1200" dirty="0">
                  <a:solidFill>
                    <a:schemeClr val="bg1"/>
                  </a:solidFill>
                </a:rPr>
                <a:t>ｲﾍﾞﾝﾄ配布</a:t>
              </a:r>
              <a:endParaRPr lang="en-US" altLang="ja-JP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05F4E2F-D308-D98A-A829-3871CE9D3BA2}"/>
              </a:ext>
            </a:extLst>
          </p:cNvPr>
          <p:cNvGrpSpPr/>
          <p:nvPr/>
        </p:nvGrpSpPr>
        <p:grpSpPr>
          <a:xfrm>
            <a:off x="1909753" y="1272822"/>
            <a:ext cx="1242661" cy="999066"/>
            <a:chOff x="6507" y="3244297"/>
            <a:chExt cx="1242661" cy="999066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2BA41315-8FA3-B383-2543-D34E178295D3}"/>
                </a:ext>
              </a:extLst>
            </p:cNvPr>
            <p:cNvSpPr/>
            <p:nvPr/>
          </p:nvSpPr>
          <p:spPr>
            <a:xfrm>
              <a:off x="128305" y="3244297"/>
              <a:ext cx="999066" cy="9990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6547F4D-01E4-EC67-8213-249CB16EB303}"/>
                </a:ext>
              </a:extLst>
            </p:cNvPr>
            <p:cNvSpPr txBox="1"/>
            <p:nvPr/>
          </p:nvSpPr>
          <p:spPr>
            <a:xfrm>
              <a:off x="6507" y="3387188"/>
              <a:ext cx="12426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bg1"/>
                  </a:solidFill>
                </a:rPr>
                <a:t>丸形</a:t>
              </a:r>
              <a:endParaRPr lang="en-US" altLang="ja-JP" sz="1200" dirty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1200" dirty="0">
                  <a:solidFill>
                    <a:schemeClr val="bg1"/>
                  </a:solidFill>
                </a:rPr>
                <a:t>四角型</a:t>
              </a:r>
            </a:p>
            <a:p>
              <a:pPr algn="ctr"/>
              <a:r>
                <a:rPr lang="ja-JP" altLang="en-US" sz="1200" dirty="0">
                  <a:solidFill>
                    <a:schemeClr val="bg1"/>
                  </a:solidFill>
                </a:rPr>
                <a:t>オリジナル可</a:t>
              </a: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3FDF93FE-F0A5-8B0B-BCE5-3E434F4D6D4A}"/>
              </a:ext>
            </a:extLst>
          </p:cNvPr>
          <p:cNvGrpSpPr/>
          <p:nvPr/>
        </p:nvGrpSpPr>
        <p:grpSpPr>
          <a:xfrm>
            <a:off x="522617" y="1273595"/>
            <a:ext cx="1107996" cy="999066"/>
            <a:chOff x="4092504" y="1360962"/>
            <a:chExt cx="1107996" cy="999066"/>
          </a:xfrm>
        </p:grpSpPr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84E95A56-4650-9B16-EA9A-72E4819A63A1}"/>
                </a:ext>
              </a:extLst>
            </p:cNvPr>
            <p:cNvSpPr/>
            <p:nvPr/>
          </p:nvSpPr>
          <p:spPr>
            <a:xfrm>
              <a:off x="4134498" y="1360962"/>
              <a:ext cx="999066" cy="9990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41A24E5A-796C-B9F2-CC80-03ABD3629DB6}"/>
                </a:ext>
              </a:extLst>
            </p:cNvPr>
            <p:cNvSpPr txBox="1"/>
            <p:nvPr/>
          </p:nvSpPr>
          <p:spPr>
            <a:xfrm>
              <a:off x="4092504" y="1698894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bg1"/>
                  </a:solidFill>
                </a:rPr>
                <a:t>環境に易しい</a:t>
              </a:r>
              <a:endParaRPr lang="en-US" altLang="ja-JP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2EC3C96-AB62-DA36-9D9B-95D1BF8479E7}"/>
              </a:ext>
            </a:extLst>
          </p:cNvPr>
          <p:cNvGrpSpPr/>
          <p:nvPr/>
        </p:nvGrpSpPr>
        <p:grpSpPr>
          <a:xfrm>
            <a:off x="4748414" y="1272822"/>
            <a:ext cx="1242661" cy="999066"/>
            <a:chOff x="20229" y="3244297"/>
            <a:chExt cx="1242661" cy="999066"/>
          </a:xfrm>
        </p:grpSpPr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BA769B18-A667-4C3C-02C7-4E1EB60C6F0A}"/>
                </a:ext>
              </a:extLst>
            </p:cNvPr>
            <p:cNvSpPr/>
            <p:nvPr/>
          </p:nvSpPr>
          <p:spPr>
            <a:xfrm>
              <a:off x="128305" y="3244297"/>
              <a:ext cx="999066" cy="9990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FB53C140-D6CB-3346-7EC7-EAB6E7E44669}"/>
                </a:ext>
              </a:extLst>
            </p:cNvPr>
            <p:cNvSpPr txBox="1"/>
            <p:nvPr/>
          </p:nvSpPr>
          <p:spPr>
            <a:xfrm>
              <a:off x="20229" y="3545014"/>
              <a:ext cx="1242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bg1"/>
                  </a:solidFill>
                </a:rPr>
                <a:t>社会貢献型</a:t>
              </a:r>
              <a:endParaRPr lang="en-US" altLang="ja-JP" sz="1200" dirty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1200" dirty="0">
                  <a:solidFill>
                    <a:schemeClr val="bg1"/>
                  </a:solidFill>
                </a:rPr>
                <a:t>商品</a:t>
              </a:r>
              <a:endParaRPr lang="en-US" altLang="ja-JP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8B411AF-19C0-B834-D180-397ACD402174}"/>
              </a:ext>
            </a:extLst>
          </p:cNvPr>
          <p:cNvSpPr txBox="1"/>
          <p:nvPr/>
        </p:nvSpPr>
        <p:spPr>
          <a:xfrm>
            <a:off x="454978" y="2394320"/>
            <a:ext cx="5698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/>
              <a:t>商品セットアップを就労支援施設のご協力により実施。加工費は施設利用者へ支払われます。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C08CC38-14CE-6CA5-3B04-E851A6618B91}"/>
              </a:ext>
            </a:extLst>
          </p:cNvPr>
          <p:cNvSpPr txBox="1"/>
          <p:nvPr/>
        </p:nvSpPr>
        <p:spPr>
          <a:xfrm>
            <a:off x="1006226" y="6520942"/>
            <a:ext cx="47628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※</a:t>
            </a:r>
            <a:r>
              <a:rPr kumimoji="1" lang="ja-JP" altLang="en-US" sz="1050" dirty="0"/>
              <a:t>印刷の際、商品の性質上インクが飛ぶ事がございます事ご了承ください。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460571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167</Words>
  <Application>Microsoft Office PowerPoint</Application>
  <PresentationFormat>A4 210 x 297 mm</PresentationFormat>
  <Paragraphs>29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MS UI Gothic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ナニワ 服部</dc:creator>
  <cp:lastModifiedBy>大橋正嗣</cp:lastModifiedBy>
  <cp:revision>17</cp:revision>
  <dcterms:created xsi:type="dcterms:W3CDTF">2022-06-24T00:15:06Z</dcterms:created>
  <dcterms:modified xsi:type="dcterms:W3CDTF">2023-07-04T03:41:03Z</dcterms:modified>
</cp:coreProperties>
</file>