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817" autoAdjust="0"/>
    <p:restoredTop sz="94660"/>
  </p:normalViewPr>
  <p:slideViewPr>
    <p:cSldViewPr snapToGrid="0">
      <p:cViewPr>
        <p:scale>
          <a:sx n="90" d="100"/>
          <a:sy n="90" d="100"/>
        </p:scale>
        <p:origin x="-216" y="-22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527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632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08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88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36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003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71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96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060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019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47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>
            <a:extLst>
              <a:ext uri="{FF2B5EF4-FFF2-40B4-BE49-F238E27FC236}">
                <a16:creationId xmlns="" xmlns:a16="http://schemas.microsoft.com/office/drawing/2014/main" id="{6ECD8C2F-9DC2-46B4-A5F8-37A46CC3D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8" name="AutoShape 5">
            <a:extLst>
              <a:ext uri="{FF2B5EF4-FFF2-40B4-BE49-F238E27FC236}">
                <a16:creationId xmlns="" xmlns:a16="http://schemas.microsoft.com/office/drawing/2014/main" id="{BACD0AAE-6F11-4C65-BC2A-48DC26782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392" y="4494630"/>
            <a:ext cx="3890009" cy="2251451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品名：スマホタッチペン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SC-2402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 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\200</a:t>
            </a:r>
            <a:r>
              <a:rPr lang="ja-JP" altLang="en-US" sz="1400" smtClean="0">
                <a:latin typeface="MS UI Gothic" pitchFamily="50" charset="-128"/>
                <a:ea typeface="MS UI Gothic" pitchFamily="50" charset="-128"/>
              </a:rPr>
              <a:t>（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税別）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カラー： ブラック 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/ 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ワインレッド 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/ 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ピンクゴールド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サイズ：約　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Φ10 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ｘ 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145mm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袋入れ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梱包サイズ：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-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 アルミ、他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600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本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/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ケース（本体色毎に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600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本入れ）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9" name="正方形/長方形 9">
            <a:extLst>
              <a:ext uri="{FF2B5EF4-FFF2-40B4-BE49-F238E27FC236}">
                <a16:creationId xmlns="" xmlns:a16="http://schemas.microsoft.com/office/drawing/2014/main" id="{DDAF2AEA-F3EF-4F97-9B6D-61B2E4FBC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764705"/>
            <a:ext cx="5500687" cy="5992860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="" xmlns:a16="http://schemas.microsoft.com/office/drawing/2014/main" id="{5342BB58-2C13-4AB4-960B-CD860785DF83}"/>
              </a:ext>
            </a:extLst>
          </p:cNvPr>
          <p:cNvCxnSpPr>
            <a:cxnSpLocks/>
          </p:cNvCxnSpPr>
          <p:nvPr/>
        </p:nvCxnSpPr>
        <p:spPr>
          <a:xfrm>
            <a:off x="0" y="549275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5">
            <a:extLst>
              <a:ext uri="{FF2B5EF4-FFF2-40B4-BE49-F238E27FC236}">
                <a16:creationId xmlns="" xmlns:a16="http://schemas.microsoft.com/office/drawing/2014/main" id="{7C0DBD73-5E5E-4B13-BD22-D5F294299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1791" y="682921"/>
            <a:ext cx="3885281" cy="3678064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「握りやすいラバータッチ。</a:t>
            </a:r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見た目を引き立たせるメッキ加工が好評です」</a:t>
            </a:r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b="1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製品コンセプトは 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髙見え 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するノベルティです。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・女性が貰って嬉しくなるボールペンはいかが？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・ボールペンのボディ素材はアルミ製ですが、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ピンクゴールド系のメッキカラーが可愛くもカッコよい。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・軸を中心に全体をラバーコーティングしており、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しなやかな触り心地と握りやすさを両立しています。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・本体色は</a:t>
            </a:r>
            <a:r>
              <a:rPr lang="ja-JP" altLang="en-US" sz="14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ご希望色を</a:t>
            </a:r>
            <a:r>
              <a:rPr lang="en-US" altLang="ja-JP" sz="14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『</a:t>
            </a:r>
            <a:r>
              <a:rPr lang="ja-JP" altLang="en-US" sz="14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単色</a:t>
            </a:r>
            <a:r>
              <a:rPr lang="en-US" altLang="ja-JP" sz="14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』</a:t>
            </a:r>
            <a:r>
              <a:rPr lang="ja-JP" altLang="en-US" sz="14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指定可能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・軸への名入れは、上品な白銀に近い仕上がりの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レーザー刻印と、クリップへの特色１Ｃパッド印刷。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仕上がり感とコスト感の二択でお選びいただけます。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="" xmlns:a16="http://schemas.microsoft.com/office/drawing/2014/main" id="{7997359E-0688-D9D0-D3D3-645138ECD1BF}"/>
              </a:ext>
            </a:extLst>
          </p:cNvPr>
          <p:cNvGrpSpPr/>
          <p:nvPr/>
        </p:nvGrpSpPr>
        <p:grpSpPr>
          <a:xfrm>
            <a:off x="2948468" y="1007428"/>
            <a:ext cx="2004531" cy="5025606"/>
            <a:chOff x="2948468" y="1007428"/>
            <a:chExt cx="2004531" cy="5025606"/>
          </a:xfrm>
        </p:grpSpPr>
        <p:pic>
          <p:nvPicPr>
            <p:cNvPr id="3" name="図 2">
              <a:extLst>
                <a:ext uri="{FF2B5EF4-FFF2-40B4-BE49-F238E27FC236}">
                  <a16:creationId xmlns="" xmlns:a16="http://schemas.microsoft.com/office/drawing/2014/main" id="{8CA25998-7494-46D6-2119-3A49F1CDB0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48468" y="1007428"/>
              <a:ext cx="2004531" cy="5025606"/>
            </a:xfrm>
            <a:prstGeom prst="rect">
              <a:avLst/>
            </a:prstGeom>
          </p:spPr>
        </p:pic>
        <p:sp>
          <p:nvSpPr>
            <p:cNvPr id="5" name="正方形/長方形 4">
              <a:extLst>
                <a:ext uri="{FF2B5EF4-FFF2-40B4-BE49-F238E27FC236}">
                  <a16:creationId xmlns="" xmlns:a16="http://schemas.microsoft.com/office/drawing/2014/main" id="{046FD8C5-33B2-329C-5363-C17348A36E44}"/>
                </a:ext>
              </a:extLst>
            </p:cNvPr>
            <p:cNvSpPr/>
            <p:nvPr/>
          </p:nvSpPr>
          <p:spPr>
            <a:xfrm>
              <a:off x="3871220" y="1964804"/>
              <a:ext cx="72983" cy="682862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1" name="図 10">
            <a:extLst>
              <a:ext uri="{FF2B5EF4-FFF2-40B4-BE49-F238E27FC236}">
                <a16:creationId xmlns="" xmlns:a16="http://schemas.microsoft.com/office/drawing/2014/main" id="{2A14B6F5-622E-5D7C-9A28-E5F22EBC92C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7" t="39815" r="52277" b="39271"/>
          <a:stretch/>
        </p:blipFill>
        <p:spPr>
          <a:xfrm>
            <a:off x="2941937" y="5831668"/>
            <a:ext cx="2004531" cy="682862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="" xmlns:a16="http://schemas.microsoft.com/office/drawing/2014/main" id="{8CF1D5BA-B4A0-E552-07DD-C7D55E171E7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58" t="15833" r="26583" b="13490"/>
          <a:stretch/>
        </p:blipFill>
        <p:spPr>
          <a:xfrm>
            <a:off x="285685" y="1005189"/>
            <a:ext cx="2662782" cy="2819243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="" xmlns:a16="http://schemas.microsoft.com/office/drawing/2014/main" id="{6B5A936B-A7D1-4AE5-8E1E-12795B2D265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1" t="3703" r="3347" b="15501"/>
          <a:stretch/>
        </p:blipFill>
        <p:spPr>
          <a:xfrm>
            <a:off x="293752" y="3824432"/>
            <a:ext cx="2661246" cy="2690098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7E220D71-0312-5EF2-9109-9255BCA33097}"/>
              </a:ext>
            </a:extLst>
          </p:cNvPr>
          <p:cNvSpPr txBox="1"/>
          <p:nvPr/>
        </p:nvSpPr>
        <p:spPr>
          <a:xfrm rot="5400000">
            <a:off x="2815736" y="2307088"/>
            <a:ext cx="151836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800" dirty="0"/>
              <a:t>パッド印刷（クリップ部分）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="" xmlns:a16="http://schemas.microsoft.com/office/drawing/2014/main" id="{E2184149-715C-21B0-E308-21825E48FC56}"/>
              </a:ext>
            </a:extLst>
          </p:cNvPr>
          <p:cNvSpPr txBox="1"/>
          <p:nvPr/>
        </p:nvSpPr>
        <p:spPr>
          <a:xfrm>
            <a:off x="3072787" y="6514530"/>
            <a:ext cx="180049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700" dirty="0"/>
              <a:t>レーザー刻印見本（白銀色仕上りのみ）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="" xmlns:a16="http://schemas.microsoft.com/office/drawing/2014/main" id="{555A92E1-FEDF-CC5B-BCC9-CC99F647CFB1}"/>
              </a:ext>
            </a:extLst>
          </p:cNvPr>
          <p:cNvSpPr/>
          <p:nvPr/>
        </p:nvSpPr>
        <p:spPr>
          <a:xfrm>
            <a:off x="4028636" y="2941995"/>
            <a:ext cx="106042" cy="1418989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="" xmlns:a16="http://schemas.microsoft.com/office/drawing/2014/main" id="{2569C688-7EE5-3244-67E5-2A72E5FB5134}"/>
              </a:ext>
            </a:extLst>
          </p:cNvPr>
          <p:cNvSpPr txBox="1"/>
          <p:nvPr/>
        </p:nvSpPr>
        <p:spPr>
          <a:xfrm rot="5400000">
            <a:off x="3639804" y="3625556"/>
            <a:ext cx="131318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800" dirty="0"/>
              <a:t>レーザー刻印（軸部分）</a:t>
            </a:r>
          </a:p>
        </p:txBody>
      </p:sp>
    </p:spTree>
    <p:extLst>
      <p:ext uri="{BB962C8B-B14F-4D97-AF65-F5344CB8AC3E}">
        <p14:creationId xmlns:p14="http://schemas.microsoft.com/office/powerpoint/2010/main" val="1304707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1800</TotalTime>
  <Words>49</Words>
  <Application>Microsoft Office PowerPoint</Application>
  <PresentationFormat>A4 210 x 297 mm</PresentationFormat>
  <Paragraphs>30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ナニワ 服部</dc:creator>
  <cp:lastModifiedBy>ナニワインターナショナル株式会社　大橋</cp:lastModifiedBy>
  <cp:revision>70</cp:revision>
  <cp:lastPrinted>2023-04-13T08:56:35Z</cp:lastPrinted>
  <dcterms:created xsi:type="dcterms:W3CDTF">2022-03-14T00:10:03Z</dcterms:created>
  <dcterms:modified xsi:type="dcterms:W3CDTF">2025-01-15T08:59:47Z</dcterms:modified>
</cp:coreProperties>
</file>