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1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-1284" y="-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3527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9632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4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3084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3888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8367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0003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6712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0966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0060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9019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38BBE-AC94-41DD-907F-6AA8CC576292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1473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>
            <a:extLst>
              <a:ext uri="{FF2B5EF4-FFF2-40B4-BE49-F238E27FC236}">
                <a16:creationId xmlns:a16="http://schemas.microsoft.com/office/drawing/2014/main" xmlns="" id="{6ECD8C2F-9DC2-46B4-A5F8-37A46CC3D4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</a:p>
        </p:txBody>
      </p:sp>
      <p:sp>
        <p:nvSpPr>
          <p:cNvPr id="8" name="AutoShape 5">
            <a:extLst>
              <a:ext uri="{FF2B5EF4-FFF2-40B4-BE49-F238E27FC236}">
                <a16:creationId xmlns:a16="http://schemas.microsoft.com/office/drawing/2014/main" xmlns="" id="{BACD0AAE-6F11-4C65-BC2A-48DC267823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6392" y="4494630"/>
            <a:ext cx="3890009" cy="2251451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品名：リサイクル色鉛筆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12P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SC-2403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 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\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１８０（税別）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サイズ：約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126mm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PET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ケース＋紙スリーブ付き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梱包サイズ：約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23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ｘ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32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ｘ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130mm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 リサイクルプラ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入数：３００個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/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ケース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9" name="正方形/長方形 9">
            <a:extLst>
              <a:ext uri="{FF2B5EF4-FFF2-40B4-BE49-F238E27FC236}">
                <a16:creationId xmlns:a16="http://schemas.microsoft.com/office/drawing/2014/main" xmlns="" id="{DDAF2AEA-F3EF-4F97-9B6D-61B2E4FBC8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764705"/>
            <a:ext cx="5500687" cy="5992860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xmlns="" id="{5342BB58-2C13-4AB4-960B-CD860785DF83}"/>
              </a:ext>
            </a:extLst>
          </p:cNvPr>
          <p:cNvCxnSpPr>
            <a:cxnSpLocks/>
          </p:cNvCxnSpPr>
          <p:nvPr/>
        </p:nvCxnSpPr>
        <p:spPr>
          <a:xfrm>
            <a:off x="0" y="549275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utoShape 5">
            <a:extLst>
              <a:ext uri="{FF2B5EF4-FFF2-40B4-BE49-F238E27FC236}">
                <a16:creationId xmlns:a16="http://schemas.microsoft.com/office/drawing/2014/main" xmlns="" id="{7C0DBD73-5E5E-4B13-BD22-D5F294299C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1791" y="682921"/>
            <a:ext cx="3885281" cy="3678064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「木を使わない色鉛筆。</a:t>
            </a:r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　　　環境配慮型商品です。」</a:t>
            </a:r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lang="en-US" altLang="ja-JP" sz="500" b="1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b="1" dirty="0">
                <a:latin typeface="MS UI Gothic" pitchFamily="50" charset="-128"/>
                <a:ea typeface="MS UI Gothic" pitchFamily="50" charset="-128"/>
              </a:rPr>
              <a:t>　</a:t>
            </a:r>
            <a:endParaRPr lang="en-US" altLang="ja-JP" sz="1400" b="1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軸木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にリサイクル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PS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を使用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して、色鉛筆の生産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に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　木材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の伐採を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しない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色鉛筆となります。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リサイクル素材の使用でエコ。木材不使用でエコ。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重の意味でのエコ対応製品となります。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・色鮮やかな１２色セット。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・収納ケースも付いていて、持ち運びにも便利。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・断面が “お花型” なのも遊び心があります。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・万が一折れた場合も断面が刺さりにくい。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名入れスペース：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25×25mm</a:t>
            </a: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　　</a:t>
            </a:r>
            <a:r>
              <a:rPr lang="ja-JP" altLang="en-US" sz="1400" dirty="0" smtClean="0">
                <a:solidFill>
                  <a:srgbClr val="FF0000"/>
                </a:solidFill>
                <a:latin typeface="MS UI Gothic" pitchFamily="50" charset="-128"/>
                <a:ea typeface="MS UI Gothic" pitchFamily="50" charset="-128"/>
              </a:rPr>
              <a:t>スリーブオリジナルも可能</a:t>
            </a:r>
            <a:endParaRPr lang="en-US" altLang="ja-JP" sz="1400" dirty="0">
              <a:solidFill>
                <a:srgbClr val="FF0000"/>
              </a:solidFill>
              <a:latin typeface="MS UI Gothic" pitchFamily="50" charset="-128"/>
              <a:ea typeface="MS UI Gothic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xmlns="" id="{E64A7314-0652-579D-ADEB-17342E9264E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39" t="6295" r="24893" b="3512"/>
          <a:stretch/>
        </p:blipFill>
        <p:spPr>
          <a:xfrm>
            <a:off x="4714695" y="3870517"/>
            <a:ext cx="691978" cy="2531186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xmlns="" id="{C7ACE036-0769-1984-C198-4D3420937D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589" y="1285230"/>
            <a:ext cx="3299363" cy="20647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xmlns="" id="{81453684-43E4-A5BD-230D-AE437DA5C1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75" y="1427508"/>
            <a:ext cx="2120037" cy="4974195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xmlns="" id="{56620615-D722-3038-50A6-6573A5837D18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494385" y="3761135"/>
            <a:ext cx="1854485" cy="109563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xmlns="" id="{7148E944-1599-7B9C-7651-512F6250F57F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20004" y="5089296"/>
            <a:ext cx="1204591" cy="1270353"/>
          </a:xfrm>
          <a:prstGeom prst="rect">
            <a:avLst/>
          </a:prstGeom>
        </p:spPr>
      </p:pic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xmlns="" id="{9704DE22-29E1-B17E-302B-4C10A230E110}"/>
              </a:ext>
            </a:extLst>
          </p:cNvPr>
          <p:cNvSpPr txBox="1"/>
          <p:nvPr/>
        </p:nvSpPr>
        <p:spPr>
          <a:xfrm>
            <a:off x="2432678" y="6328857"/>
            <a:ext cx="17235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/>
              <a:t>削りカスも綺麗にまとまる</a:t>
            </a:r>
            <a:endParaRPr kumimoji="1" lang="ja-JP" altLang="en-US" sz="1000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xmlns="" id="{0D0F8907-5A7E-C57E-AB52-230D5BC27C32}"/>
              </a:ext>
            </a:extLst>
          </p:cNvPr>
          <p:cNvSpPr txBox="1"/>
          <p:nvPr/>
        </p:nvSpPr>
        <p:spPr>
          <a:xfrm>
            <a:off x="3055181" y="4856770"/>
            <a:ext cx="1082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/>
              <a:t>オシャレな花型</a:t>
            </a:r>
            <a:endParaRPr kumimoji="1" lang="ja-JP" altLang="en-US" sz="10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xmlns="" id="{0D0F8907-5A7E-C57E-AB52-230D5BC27C32}"/>
              </a:ext>
            </a:extLst>
          </p:cNvPr>
          <p:cNvSpPr txBox="1"/>
          <p:nvPr/>
        </p:nvSpPr>
        <p:spPr>
          <a:xfrm>
            <a:off x="4519510" y="6403450"/>
            <a:ext cx="1082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/>
              <a:t>オシャレな花型</a:t>
            </a:r>
            <a:endParaRPr kumimoji="1" lang="ja-JP" altLang="en-US" sz="1000" dirty="0"/>
          </a:p>
        </p:txBody>
      </p:sp>
      <p:sp>
        <p:nvSpPr>
          <p:cNvPr id="18" name="正方形/長方形 17"/>
          <p:cNvSpPr/>
          <p:nvPr/>
        </p:nvSpPr>
        <p:spPr>
          <a:xfrm>
            <a:off x="4879097" y="5926955"/>
            <a:ext cx="363173" cy="301195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130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1702</TotalTime>
  <Words>68</Words>
  <Application>Microsoft Office PowerPoint</Application>
  <PresentationFormat>A4 210 x 297 mm</PresentationFormat>
  <Paragraphs>29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ナニワ 服部</dc:creator>
  <cp:lastModifiedBy>ナニワインターナショナル株式会社　大橋</cp:lastModifiedBy>
  <cp:revision>62</cp:revision>
  <cp:lastPrinted>2023-04-13T08:56:35Z</cp:lastPrinted>
  <dcterms:created xsi:type="dcterms:W3CDTF">2022-03-14T00:10:03Z</dcterms:created>
  <dcterms:modified xsi:type="dcterms:W3CDTF">2024-07-04T09:36:38Z</dcterms:modified>
</cp:coreProperties>
</file>