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28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xmlns="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xmlns="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品名：リサイクル色鉛筆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12P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\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１８０（税別）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PET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ケース＋紙スリーブ付き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梱包サイズ：約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リサイクルプラ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入数：３００個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:a16="http://schemas.microsoft.com/office/drawing/2014/main" xmlns="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xmlns="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:a16="http://schemas.microsoft.com/office/drawing/2014/main" xmlns="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「木を使わない色鉛筆。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環境配慮型商品です。」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5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軸木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にリサイクル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を使用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して、色鉛筆の生産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に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木材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の伐採を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しない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色鉛筆となります。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リサイクル素材の使用でエコ。木材不使用でエコ。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重の意味でのエコ対応製品となります。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・色鮮やかな１２色セット。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・収納ケースも付いていて、持ち運びにも便利。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・断面が “お花型” なのも遊び心があります。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・万が一折れた場合も断面が刺さりにくい。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25×25mm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</a:t>
            </a:r>
            <a:r>
              <a:rPr lang="ja-JP" altLang="en-US" sz="1400" dirty="0" smtClean="0">
                <a:solidFill>
                  <a:srgbClr val="FF0000"/>
                </a:solidFill>
                <a:latin typeface="MS UI Gothic" pitchFamily="50" charset="-128"/>
                <a:ea typeface="MS UI Gothic" pitchFamily="50" charset="-128"/>
              </a:rPr>
              <a:t>スリーブオリジナルも可能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xmlns="" id="{E64A7314-0652-579D-ADEB-17342E9264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9" t="6295" r="24893" b="3512"/>
          <a:stretch/>
        </p:blipFill>
        <p:spPr>
          <a:xfrm>
            <a:off x="4714695" y="3870517"/>
            <a:ext cx="691978" cy="253118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xmlns="" id="{C7ACE036-0769-1984-C198-4D3420937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589" y="1285230"/>
            <a:ext cx="3299363" cy="2064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81453684-43E4-A5BD-230D-AE437DA5C1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75" y="1427508"/>
            <a:ext cx="2120037" cy="497419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xmlns="" id="{56620615-D722-3038-50A6-6573A5837D1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94385" y="3761135"/>
            <a:ext cx="1854485" cy="109563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xmlns="" id="{7148E944-1599-7B9C-7651-512F6250F57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0004" y="5089296"/>
            <a:ext cx="1204591" cy="1270353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9704DE22-29E1-B17E-302B-4C10A230E110}"/>
              </a:ext>
            </a:extLst>
          </p:cNvPr>
          <p:cNvSpPr txBox="1"/>
          <p:nvPr/>
        </p:nvSpPr>
        <p:spPr>
          <a:xfrm>
            <a:off x="2432678" y="6328857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削りカスも綺麗にまとまる</a:t>
            </a:r>
            <a:endParaRPr kumimoji="1" lang="ja-JP" altLang="en-US" sz="1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xmlns="" id="{0D0F8907-5A7E-C57E-AB52-230D5BC27C32}"/>
              </a:ext>
            </a:extLst>
          </p:cNvPr>
          <p:cNvSpPr txBox="1"/>
          <p:nvPr/>
        </p:nvSpPr>
        <p:spPr>
          <a:xfrm>
            <a:off x="3055181" y="485677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オシャレな花型</a:t>
            </a:r>
            <a:endParaRPr kumimoji="1" lang="ja-JP" altLang="en-US" sz="1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0D0F8907-5A7E-C57E-AB52-230D5BC27C32}"/>
              </a:ext>
            </a:extLst>
          </p:cNvPr>
          <p:cNvSpPr txBox="1"/>
          <p:nvPr/>
        </p:nvSpPr>
        <p:spPr>
          <a:xfrm>
            <a:off x="4519510" y="640345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オシャレな花型</a:t>
            </a:r>
            <a:endParaRPr kumimoji="1" lang="ja-JP" altLang="en-US" sz="1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879097" y="5926955"/>
            <a:ext cx="363173" cy="301195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1702</TotalTime>
  <Words>68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ナニワインターナショナル株式会社　大橋</cp:lastModifiedBy>
  <cp:revision>62</cp:revision>
  <cp:lastPrinted>2023-04-13T08:56:35Z</cp:lastPrinted>
  <dcterms:created xsi:type="dcterms:W3CDTF">2022-03-14T00:10:03Z</dcterms:created>
  <dcterms:modified xsi:type="dcterms:W3CDTF">2024-07-04T09:36:38Z</dcterms:modified>
</cp:coreProperties>
</file>