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52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63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08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88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36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00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71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96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06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01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8BBE-AC94-41DD-907F-6AA8CC576292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7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>
            <a:extLst>
              <a:ext uri="{FF2B5EF4-FFF2-40B4-BE49-F238E27FC236}">
                <a16:creationId xmlns:a16="http://schemas.microsoft.com/office/drawing/2014/main" id="{6ECD8C2F-9DC2-46B4-A5F8-37A46CC3D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BACD0AAE-6F11-4C65-BC2A-48DC26782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392" y="4494630"/>
            <a:ext cx="3890009" cy="2251451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品名：指先光るネイルケアセット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SC-2406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 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\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８５０（税別）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カラー： （ケース）ディープブルー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サイズ：約　７２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 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ｘ １０３ ｘ ２２ ｍｍ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包装：化粧箱入れ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梱包サイズ：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-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 ステンレス、ガラス、他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/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ケース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9" name="正方形/長方形 9">
            <a:extLst>
              <a:ext uri="{FF2B5EF4-FFF2-40B4-BE49-F238E27FC236}">
                <a16:creationId xmlns:a16="http://schemas.microsoft.com/office/drawing/2014/main" id="{DDAF2AEA-F3EF-4F97-9B6D-61B2E4FBC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764705"/>
            <a:ext cx="5500687" cy="5992860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342BB58-2C13-4AB4-960B-CD860785DF83}"/>
              </a:ext>
            </a:extLst>
          </p:cNvPr>
          <p:cNvCxnSpPr>
            <a:cxnSpLocks/>
          </p:cNvCxnSpPr>
          <p:nvPr/>
        </p:nvCxnSpPr>
        <p:spPr>
          <a:xfrm>
            <a:off x="0" y="54927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5">
            <a:extLst>
              <a:ext uri="{FF2B5EF4-FFF2-40B4-BE49-F238E27FC236}">
                <a16:creationId xmlns:a16="http://schemas.microsoft.com/office/drawing/2014/main" id="{7C0DBD73-5E5E-4B13-BD22-D5F294299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1791" y="682921"/>
            <a:ext cx="3885281" cy="3678064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「切れ味の良いステンレス製爪切り。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形を整え、艶を出すガラス製ポリッシャー付き」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男性も女性にも使えるノベルティです。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・少し重みのあるステンレス製爪切り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・爪ヤスリとしても使える「ネイルポリッシャー」とのセット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・爪を薄く削ってキラリとテカらせるネイルポリッシャー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細かいヤスリ目なので爪先もきれいに仕上げ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・マニキュアなどを使用しないでツルツル感を演出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剥げを気にしないで良いので楽々ネイルケア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・ウレタンでしっかり固定。濃紺色の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ケース入り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・爪切りにもヤスリがついて爪先を綺麗に整えます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・記念品、トラベルアイテム、店舗向けノベルティなど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２０２４年１月発売予定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F5C43BB-EF5D-395D-5547-CFC82E0AA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997" y="-6981"/>
            <a:ext cx="1080907" cy="7742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38A54459-B2B0-7219-CDD7-441DCE50B2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947" y="1243880"/>
            <a:ext cx="2116859" cy="31783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C86ACB1-E3FD-3441-2B3A-E786C80BC2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75" y="4885114"/>
            <a:ext cx="2113269" cy="1554545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C34297B-753C-FABF-133C-107B4A08AC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774" y="4857323"/>
            <a:ext cx="2293032" cy="152719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91B46E8C-C897-910F-A9DA-617DB78898F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0" t="49456" r="8052" b="11805"/>
          <a:stretch/>
        </p:blipFill>
        <p:spPr>
          <a:xfrm rot="5400000">
            <a:off x="-143539" y="1382460"/>
            <a:ext cx="3594221" cy="263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130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1851</TotalTime>
  <Words>191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MS UI Gothic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ナニワ 服部</dc:creator>
  <cp:lastModifiedBy>服部 ナニワ</cp:lastModifiedBy>
  <cp:revision>67</cp:revision>
  <cp:lastPrinted>2023-04-13T08:56:35Z</cp:lastPrinted>
  <dcterms:created xsi:type="dcterms:W3CDTF">2022-03-14T00:10:03Z</dcterms:created>
  <dcterms:modified xsi:type="dcterms:W3CDTF">2023-09-25T10:48:57Z</dcterms:modified>
</cp:coreProperties>
</file>