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品名：指先光るネイルケアセット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SC-2406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８５０（税別）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カラー： （ケース）ディープブルー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　７２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 １０３ ｘ ２２ 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梱包サイズ：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ステンレス、ガラス、他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:a16="http://schemas.microsoft.com/office/drawing/2014/main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:a16="http://schemas.microsoft.com/office/drawing/2014/main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「切れ味の良いステンレス製爪切り。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形を整え、艶を出すガラス製ポリッシャー付き」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男性も女性にも使えるノベルティです。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・少し重みのあるステンレス製爪切り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・爪ヤスリとしても使える「ネイルポリッシャー」とのセット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・爪を薄く削ってキラリとテカらせるネイルポリッシャー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細かいヤスリ目なので爪先もきれいに仕上げ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・マニキュアなどを使用しないでツルツル感を演出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剥げを気にしないで良いので楽々ネイルケア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・ウレタンでしっかり固定。濃紺色の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・爪切りにもヤスリがついて爪先を綺麗に整えます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・記念品、トラベルアイテム、店舗向けノベルティなど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２０２４年１月発売予定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F5C43BB-EF5D-395D-5547-CFC82E0AA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997" y="-6981"/>
            <a:ext cx="1080907" cy="7742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8A54459-B2B0-7219-CDD7-441DCE50B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947" y="1243880"/>
            <a:ext cx="2116859" cy="3178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C86ACB1-E3FD-3441-2B3A-E786C80BC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5" y="4885114"/>
            <a:ext cx="2113269" cy="155454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C34297B-753C-FABF-133C-107B4A08AC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74" y="4857323"/>
            <a:ext cx="2293032" cy="152719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1B46E8C-C897-910F-A9DA-617DB78898F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0" t="49456" r="8052" b="11805"/>
          <a:stretch/>
        </p:blipFill>
        <p:spPr>
          <a:xfrm rot="5400000">
            <a:off x="-143539" y="1382460"/>
            <a:ext cx="3594221" cy="263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1851</TotalTime>
  <Words>191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MS UI Gothic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服部 ナニワ</cp:lastModifiedBy>
  <cp:revision>67</cp:revision>
  <cp:lastPrinted>2023-04-13T08:56:35Z</cp:lastPrinted>
  <dcterms:created xsi:type="dcterms:W3CDTF">2022-03-14T00:10:03Z</dcterms:created>
  <dcterms:modified xsi:type="dcterms:W3CDTF">2023-09-25T10:48:57Z</dcterms:modified>
</cp:coreProperties>
</file>