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2" y="-4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5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0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6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6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7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="" xmlns:a16="http://schemas.microsoft.com/office/drawing/2014/main" id="{6ECD8C2F-9DC2-46B4-A5F8-37A46CC3D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="" xmlns:a16="http://schemas.microsoft.com/office/drawing/2014/main" id="{BACD0AAE-6F11-4C65-BC2A-48DC2678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392" y="4494630"/>
            <a:ext cx="3890009" cy="2251451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品名：色えんぴつ１２ｐｃｓ（シャープナー付き）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SC-2408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 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\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170</a:t>
            </a:r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（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税別）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Φ34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113mm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包装：ポリ袋入れ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 ＰＰ、クラフト紙、スチール、木材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入数：３００個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9" name="正方形/長方形 9">
            <a:extLst>
              <a:ext uri="{FF2B5EF4-FFF2-40B4-BE49-F238E27FC236}">
                <a16:creationId xmlns="" xmlns:a16="http://schemas.microsoft.com/office/drawing/2014/main" id="{DDAF2AEA-F3EF-4F97-9B6D-61B2E4F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764705"/>
            <a:ext cx="5500687" cy="5992860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="" xmlns:a16="http://schemas.microsoft.com/office/drawing/2014/main" id="{5342BB58-2C13-4AB4-960B-CD860785DF83}"/>
              </a:ext>
            </a:extLst>
          </p:cNvPr>
          <p:cNvCxnSpPr>
            <a:cxnSpLocks/>
          </p:cNvCxnSpPr>
          <p:nvPr/>
        </p:nvCxnSpPr>
        <p:spPr>
          <a:xfrm>
            <a:off x="0" y="54927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5">
            <a:extLst>
              <a:ext uri="{FF2B5EF4-FFF2-40B4-BE49-F238E27FC236}">
                <a16:creationId xmlns="" xmlns:a16="http://schemas.microsoft.com/office/drawing/2014/main" id="{7C0DBD73-5E5E-4B13-BD22-D5F294299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791" y="682921"/>
            <a:ext cx="3885281" cy="367806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安全に配慮した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PP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製キャップ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5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既存「色えんぴつ１２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pcs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シャープナー付き」が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樹脂部分の素材替えでリニューアル。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ポリスチレンからポリプロピレンへの変更で、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より割れにくくなりました。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使いやすいシャープナーが付いた色えんぴつセット。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名入れスペース：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13×40mm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="" xmlns:a16="http://schemas.microsoft.com/office/drawing/2014/main" id="{667AB57F-3C5D-5090-1FF6-7750D59B20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4" y="4906653"/>
            <a:ext cx="2659067" cy="177098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5" t="17149" r="17276" b="11788"/>
          <a:stretch/>
        </p:blipFill>
        <p:spPr>
          <a:xfrm>
            <a:off x="270664" y="888326"/>
            <a:ext cx="4989912" cy="3606303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 rot="16200000">
            <a:off x="4248682" y="3388006"/>
            <a:ext cx="680262" cy="40664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3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1753</TotalTime>
  <Words>55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ナニワ 服部</dc:creator>
  <cp:lastModifiedBy>ナニワインターナショナル株式会社　大橋</cp:lastModifiedBy>
  <cp:revision>69</cp:revision>
  <cp:lastPrinted>2023-04-13T08:56:35Z</cp:lastPrinted>
  <dcterms:created xsi:type="dcterms:W3CDTF">2022-03-14T00:10:03Z</dcterms:created>
  <dcterms:modified xsi:type="dcterms:W3CDTF">2025-01-15T08:58:40Z</dcterms:modified>
</cp:coreProperties>
</file>