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2" y="-4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="" xmlns:a16="http://schemas.microsoft.com/office/drawing/2014/main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="" xmlns:a16="http://schemas.microsoft.com/office/drawing/2014/main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品名：色えんぴつ１２ｐｃｓ（シャープナー付き）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170</a:t>
            </a:r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Φ34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ＰＰ、クラフト紙、スチール、木材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入数：３００個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="" xmlns:a16="http://schemas.microsoft.com/office/drawing/2014/main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="" xmlns:a16="http://schemas.microsoft.com/office/drawing/2014/main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="" xmlns:a16="http://schemas.microsoft.com/office/drawing/2014/main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安全に配慮した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PP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製キャップ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5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既存「色えんぴつ１２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pcs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シャープナー付き」が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樹脂部分の素材替えでリニューアル。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ポリスチレンからポリプロピレンへの変更で、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より割れにくくなりました。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使いやすいシャープナーが付いた色えんぴつセット。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13×40mm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667AB57F-3C5D-5090-1FF6-7750D59B20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64" y="4906653"/>
            <a:ext cx="2659067" cy="17709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5" t="17149" r="17276" b="11788"/>
          <a:stretch/>
        </p:blipFill>
        <p:spPr>
          <a:xfrm>
            <a:off x="270664" y="888326"/>
            <a:ext cx="4989912" cy="3606303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 rot="16200000">
            <a:off x="4248682" y="3388006"/>
            <a:ext cx="680262" cy="40664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1753</TotalTime>
  <Words>55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ナニワインターナショナル株式会社　大橋</cp:lastModifiedBy>
  <cp:revision>69</cp:revision>
  <cp:lastPrinted>2023-04-13T08:56:35Z</cp:lastPrinted>
  <dcterms:created xsi:type="dcterms:W3CDTF">2022-03-14T00:10:03Z</dcterms:created>
  <dcterms:modified xsi:type="dcterms:W3CDTF">2025-01-15T08:58:40Z</dcterms:modified>
</cp:coreProperties>
</file>