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7" autoAdjust="0"/>
    <p:restoredTop sz="94660"/>
  </p:normalViewPr>
  <p:slideViewPr>
    <p:cSldViewPr snapToGrid="0">
      <p:cViewPr varScale="1">
        <p:scale>
          <a:sx n="69" d="100"/>
          <a:sy n="69" d="100"/>
        </p:scale>
        <p:origin x="2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527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632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08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88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36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003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71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966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060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019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38BBE-AC94-41DD-907F-6AA8CC576292}" type="datetimeFigureOut">
              <a:rPr kumimoji="1" lang="ja-JP" altLang="en-US" smtClean="0"/>
              <a:t>2024/1/30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47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>
            <a:extLst>
              <a:ext uri="{FF2B5EF4-FFF2-40B4-BE49-F238E27FC236}">
                <a16:creationId xmlns:a16="http://schemas.microsoft.com/office/drawing/2014/main" id="{6ECD8C2F-9DC2-46B4-A5F8-37A46CC3D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8" name="AutoShape 5">
            <a:extLst>
              <a:ext uri="{FF2B5EF4-FFF2-40B4-BE49-F238E27FC236}">
                <a16:creationId xmlns:a16="http://schemas.microsoft.com/office/drawing/2014/main" id="{BACD0AAE-6F11-4C65-BC2A-48DC26782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392" y="4494630"/>
            <a:ext cx="3890009" cy="2251451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品名：色えんぴつ１２ｐｃｓ（シャープナー付き）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SC-2408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 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\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１６０（税別）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Φ34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113mm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包装：ポリ袋入れ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 ＰＰ、クラフト紙、スチール、木材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入数：３００個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/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ケース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9" name="正方形/長方形 9">
            <a:extLst>
              <a:ext uri="{FF2B5EF4-FFF2-40B4-BE49-F238E27FC236}">
                <a16:creationId xmlns:a16="http://schemas.microsoft.com/office/drawing/2014/main" id="{DDAF2AEA-F3EF-4F97-9B6D-61B2E4FBC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764705"/>
            <a:ext cx="5500687" cy="5992860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342BB58-2C13-4AB4-960B-CD860785DF83}"/>
              </a:ext>
            </a:extLst>
          </p:cNvPr>
          <p:cNvCxnSpPr>
            <a:cxnSpLocks/>
          </p:cNvCxnSpPr>
          <p:nvPr/>
        </p:nvCxnSpPr>
        <p:spPr>
          <a:xfrm>
            <a:off x="0" y="549275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5">
            <a:extLst>
              <a:ext uri="{FF2B5EF4-FFF2-40B4-BE49-F238E27FC236}">
                <a16:creationId xmlns:a16="http://schemas.microsoft.com/office/drawing/2014/main" id="{7C0DBD73-5E5E-4B13-BD22-D5F294299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1791" y="682921"/>
            <a:ext cx="3885281" cy="3678064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樹脂の素材替えが改良ポイントです</a:t>
            </a:r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!</a:t>
            </a:r>
          </a:p>
          <a:p>
            <a:endParaRPr lang="en-US" altLang="ja-JP" sz="500" b="1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b="1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既存「色えんぴつ１２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pcs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シャープナー付き」が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樹脂部分の素材替えでリニューアル。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ポリスチレンからポリプロピレンへの変更で、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より割れにくくなりました。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使いやすいシャープナーが付いた色えんぴつセット。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2024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年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月発売予定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F5C43BB-EF5D-395D-5547-CFC82E0AA3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5997" y="-6981"/>
            <a:ext cx="1080907" cy="774200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667AB57F-3C5D-5090-1FF6-7750D59B20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64" y="4906653"/>
            <a:ext cx="2659067" cy="1770980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A13A6A75-4392-A510-D0B4-97566A313D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06048" y="5153891"/>
            <a:ext cx="2411013" cy="1412906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70FEA14B-ADF8-D372-9C76-DCE3C1E3180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1355" t="17436" r="22899" b="16461"/>
          <a:stretch/>
        </p:blipFill>
        <p:spPr>
          <a:xfrm>
            <a:off x="1866060" y="870473"/>
            <a:ext cx="3336322" cy="3031037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D653BFF6-65A5-5F41-7DCE-D150E24648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2221" y="3694738"/>
            <a:ext cx="2245040" cy="523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130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1745</TotalTime>
  <Words>109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MS UI Gothic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ナニワ 服部</dc:creator>
  <cp:lastModifiedBy>服部 ナニワ</cp:lastModifiedBy>
  <cp:revision>67</cp:revision>
  <cp:lastPrinted>2023-04-13T08:56:35Z</cp:lastPrinted>
  <dcterms:created xsi:type="dcterms:W3CDTF">2022-03-14T00:10:03Z</dcterms:created>
  <dcterms:modified xsi:type="dcterms:W3CDTF">2024-01-30T08:37:45Z</dcterms:modified>
</cp:coreProperties>
</file>