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9" r:id="rId2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-1770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9B2C614-5446-4C3F-B920-5955A1FD6E82}" type="datetimeFigureOut">
              <a:rPr kumimoji="1" lang="ja-JP" altLang="en-US" smtClean="0"/>
              <a:t>2024/3/24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3013"/>
            <a:ext cx="4473575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83138"/>
            <a:ext cx="5445125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8E4520-2EA9-4B8E-B786-1CC5530F01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238615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18E4520-2EA9-4B8E-B786-1CC5530F01F7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922203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2024/3/24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35030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2024/3/24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76651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2024/3/24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78712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2024/3/24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70515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2024/3/24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023050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2024/3/24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382885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2024/3/24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33594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2024/3/24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128767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2024/3/24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188621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2024/3/24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22815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2024/3/24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13908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E26944-971D-4D16-9479-4749AF90F2DC}" type="datetimeFigureOut">
              <a:rPr kumimoji="1" lang="ja-JP" altLang="en-US" smtClean="0"/>
              <a:t>2024/3/24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749963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図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93727" y="2572538"/>
            <a:ext cx="1780055" cy="1780055"/>
          </a:xfrm>
          <a:prstGeom prst="rect">
            <a:avLst/>
          </a:prstGeom>
        </p:spPr>
      </p:pic>
      <p:sp>
        <p:nvSpPr>
          <p:cNvPr id="18434" name="AutoShape 2"/>
          <p:cNvSpPr>
            <a:spLocks noChangeArrowheads="1"/>
          </p:cNvSpPr>
          <p:nvPr/>
        </p:nvSpPr>
        <p:spPr bwMode="auto">
          <a:xfrm>
            <a:off x="107380" y="100435"/>
            <a:ext cx="5976788" cy="376237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3366FF"/>
              </a:gs>
              <a:gs pos="100000">
                <a:srgbClr val="2244A9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ja-JP" altLang="en-US" dirty="0">
                <a:solidFill>
                  <a:schemeClr val="bg1"/>
                </a:solidFill>
                <a:latin typeface="MS UI Gothic" pitchFamily="50" charset="-128"/>
              </a:rPr>
              <a:t>　ご提案書</a:t>
            </a:r>
          </a:p>
        </p:txBody>
      </p:sp>
      <p:sp>
        <p:nvSpPr>
          <p:cNvPr id="18435" name="AutoShape 4"/>
          <p:cNvSpPr>
            <a:spLocks noChangeArrowheads="1"/>
          </p:cNvSpPr>
          <p:nvPr/>
        </p:nvSpPr>
        <p:spPr bwMode="auto">
          <a:xfrm>
            <a:off x="5795963" y="4149079"/>
            <a:ext cx="3097212" cy="2053283"/>
          </a:xfrm>
          <a:prstGeom prst="roundRect">
            <a:avLst>
              <a:gd name="adj" fmla="val 9579"/>
            </a:avLst>
          </a:prstGeom>
          <a:solidFill>
            <a:schemeClr val="bg1"/>
          </a:solidFill>
          <a:ln w="12700">
            <a:solidFill>
              <a:srgbClr val="3366FF"/>
            </a:solidFill>
            <a:round/>
            <a:headEnd/>
            <a:tailEnd/>
          </a:ln>
        </p:spPr>
        <p:txBody>
          <a:bodyPr wrap="none" lIns="18000"/>
          <a:lstStyle/>
          <a:p>
            <a:r>
              <a:rPr lang="ja-JP" altLang="en-US" sz="1400" dirty="0" smtClean="0">
                <a:latin typeface="MS UI Gothic" pitchFamily="50" charset="-128"/>
                <a:ea typeface="MS UI Gothic" pitchFamily="50" charset="-128"/>
              </a:rPr>
              <a:t>これ一つで</a:t>
            </a:r>
            <a:r>
              <a:rPr lang="en-US" altLang="ja-JP" sz="1400" dirty="0" smtClean="0">
                <a:latin typeface="MS UI Gothic" pitchFamily="50" charset="-128"/>
                <a:ea typeface="MS UI Gothic" pitchFamily="50" charset="-128"/>
              </a:rPr>
              <a:t>3</a:t>
            </a:r>
            <a:r>
              <a:rPr lang="ja-JP" altLang="en-US" sz="1400" dirty="0" smtClean="0">
                <a:latin typeface="MS UI Gothic" pitchFamily="50" charset="-128"/>
                <a:ea typeface="MS UI Gothic" pitchFamily="50" charset="-128"/>
              </a:rPr>
              <a:t>種類の液体が持ち運べます。</a:t>
            </a:r>
            <a:endParaRPr lang="en-US" altLang="ja-JP" sz="1400" dirty="0" smtClean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 smtClean="0">
                <a:latin typeface="MS UI Gothic" pitchFamily="50" charset="-128"/>
                <a:ea typeface="MS UI Gothic" pitchFamily="50" charset="-128"/>
              </a:rPr>
              <a:t>シャンプーやリンスを入れてご旅行のお供に。</a:t>
            </a:r>
            <a:endParaRPr lang="en-US" altLang="ja-JP" sz="1400" dirty="0" smtClean="0">
              <a:latin typeface="MS UI Gothic" pitchFamily="50" charset="-128"/>
              <a:ea typeface="MS UI Gothic" pitchFamily="50" charset="-128"/>
            </a:endParaRPr>
          </a:p>
          <a:p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 smtClean="0">
                <a:latin typeface="MS UI Gothic" pitchFamily="50" charset="-128"/>
                <a:ea typeface="MS UI Gothic" pitchFamily="50" charset="-128"/>
              </a:rPr>
              <a:t>また醤油やソース、塩コショウ、オイルなどを</a:t>
            </a:r>
            <a:endParaRPr lang="en-US" altLang="ja-JP" sz="1400" dirty="0" smtClean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 smtClean="0">
                <a:latin typeface="MS UI Gothic" pitchFamily="50" charset="-128"/>
                <a:ea typeface="MS UI Gothic" pitchFamily="50" charset="-128"/>
              </a:rPr>
              <a:t>入れてキャンプやバーベキューにも</a:t>
            </a:r>
            <a:endParaRPr lang="en-US" altLang="ja-JP" sz="1400" dirty="0" smtClean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お使い</a:t>
            </a:r>
            <a:r>
              <a:rPr lang="ja-JP" altLang="en-US" sz="1400" dirty="0" smtClean="0">
                <a:latin typeface="MS UI Gothic" pitchFamily="50" charset="-128"/>
                <a:ea typeface="MS UI Gothic" pitchFamily="50" charset="-128"/>
              </a:rPr>
              <a:t>いただけます。</a:t>
            </a:r>
            <a:endParaRPr lang="en-US" altLang="ja-JP" sz="1400" dirty="0" smtClean="0">
              <a:latin typeface="MS UI Gothic" pitchFamily="50" charset="-128"/>
              <a:ea typeface="MS UI Gothic" pitchFamily="50" charset="-128"/>
            </a:endParaRPr>
          </a:p>
          <a:p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 smtClean="0">
                <a:latin typeface="MS UI Gothic" pitchFamily="50" charset="-128"/>
                <a:ea typeface="MS UI Gothic" pitchFamily="50" charset="-128"/>
              </a:rPr>
              <a:t>容量</a:t>
            </a:r>
            <a:r>
              <a:rPr lang="en-US" altLang="ja-JP" sz="1400" dirty="0" smtClean="0">
                <a:latin typeface="MS UI Gothic" pitchFamily="50" charset="-128"/>
                <a:ea typeface="MS UI Gothic" pitchFamily="50" charset="-128"/>
              </a:rPr>
              <a:t>30ml×3</a:t>
            </a:r>
            <a:r>
              <a:rPr lang="ja-JP" altLang="en-US" sz="1400" dirty="0" smtClean="0">
                <a:latin typeface="MS UI Gothic" pitchFamily="50" charset="-128"/>
                <a:ea typeface="MS UI Gothic" pitchFamily="50" charset="-128"/>
              </a:rPr>
              <a:t>個</a:t>
            </a:r>
            <a:endParaRPr lang="ja-JP" altLang="en-US" sz="1400" dirty="0">
              <a:latin typeface="MS UI Gothic" pitchFamily="50" charset="-128"/>
              <a:ea typeface="MS UI Gothic" pitchFamily="50" charset="-128"/>
            </a:endParaRPr>
          </a:p>
        </p:txBody>
      </p:sp>
      <p:sp>
        <p:nvSpPr>
          <p:cNvPr id="18436" name="AutoShape 5"/>
          <p:cNvSpPr>
            <a:spLocks noChangeArrowheads="1"/>
          </p:cNvSpPr>
          <p:nvPr/>
        </p:nvSpPr>
        <p:spPr bwMode="auto">
          <a:xfrm>
            <a:off x="5795963" y="764704"/>
            <a:ext cx="3097212" cy="3312368"/>
          </a:xfrm>
          <a:prstGeom prst="roundRect">
            <a:avLst>
              <a:gd name="adj" fmla="val 6324"/>
            </a:avLst>
          </a:prstGeom>
          <a:solidFill>
            <a:schemeClr val="bg1"/>
          </a:solidFill>
          <a:ln w="12700">
            <a:solidFill>
              <a:srgbClr val="3366FF"/>
            </a:solidFill>
            <a:round/>
            <a:headEnd/>
            <a:tailEnd/>
          </a:ln>
        </p:spPr>
        <p:txBody>
          <a:bodyPr wrap="none" lIns="18000"/>
          <a:lstStyle/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品名 </a:t>
            </a:r>
            <a:r>
              <a:rPr lang="ja-JP" altLang="en-US" sz="1400" dirty="0" smtClean="0">
                <a:latin typeface="MS UI Gothic" pitchFamily="50" charset="-128"/>
                <a:ea typeface="MS UI Gothic" pitchFamily="50" charset="-128"/>
              </a:rPr>
              <a:t>：</a:t>
            </a:r>
            <a:r>
              <a:rPr lang="en-US" altLang="ja-JP" sz="1400" dirty="0" smtClean="0">
                <a:latin typeface="MS UI Gothic" pitchFamily="50" charset="-128"/>
                <a:ea typeface="MS UI Gothic" pitchFamily="50" charset="-128"/>
              </a:rPr>
              <a:t>3in1</a:t>
            </a:r>
            <a:r>
              <a:rPr lang="ja-JP" altLang="en-US" sz="1400" dirty="0" smtClean="0">
                <a:latin typeface="MS UI Gothic" pitchFamily="50" charset="-128"/>
                <a:ea typeface="MS UI Gothic" pitchFamily="50" charset="-128"/>
              </a:rPr>
              <a:t>コンパクトボトル</a:t>
            </a:r>
            <a:endParaRPr lang="en-US" altLang="ja-JP" sz="1400" dirty="0" smtClean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 smtClean="0">
                <a:latin typeface="MS UI Gothic" pitchFamily="50" charset="-128"/>
                <a:ea typeface="MS UI Gothic" pitchFamily="50" charset="-128"/>
              </a:rPr>
              <a:t>品番</a:t>
            </a:r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：</a:t>
            </a:r>
            <a:r>
              <a:rPr lang="en-US" altLang="ja-JP" sz="1400" dirty="0" smtClean="0">
                <a:latin typeface="MS UI Gothic" pitchFamily="50" charset="-128"/>
                <a:ea typeface="MS UI Gothic" pitchFamily="50" charset="-128"/>
              </a:rPr>
              <a:t>SC-2412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上代</a:t>
            </a:r>
            <a:r>
              <a:rPr lang="ja-JP" altLang="en-US" sz="1400" dirty="0" smtClean="0">
                <a:latin typeface="MS UI Gothic" pitchFamily="50" charset="-128"/>
                <a:ea typeface="MS UI Gothic" pitchFamily="50" charset="-128"/>
              </a:rPr>
              <a:t>：</a:t>
            </a:r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￥</a:t>
            </a:r>
            <a:r>
              <a:rPr lang="en-US" altLang="ja-JP" sz="1400" dirty="0" smtClean="0">
                <a:latin typeface="MS UI Gothic" pitchFamily="50" charset="-128"/>
                <a:ea typeface="MS UI Gothic" pitchFamily="50" charset="-128"/>
              </a:rPr>
              <a:t>300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endParaRPr lang="en-US" altLang="ja-JP" sz="1400" dirty="0">
              <a:latin typeface="MS UI Gothic" pitchFamily="50" charset="-128"/>
              <a:ea typeface="MS UI Gothic" pitchFamily="50" charset="-128"/>
              <a:sym typeface="Wingdings" panose="05000000000000000000" pitchFamily="2" charset="2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  <a:sym typeface="Wingdings" panose="05000000000000000000" pitchFamily="2" charset="2"/>
              </a:rPr>
              <a:t>色柄</a:t>
            </a:r>
            <a:r>
              <a:rPr lang="ja-JP" altLang="en-US" sz="1400" dirty="0" smtClean="0">
                <a:latin typeface="MS UI Gothic" pitchFamily="50" charset="-128"/>
                <a:ea typeface="MS UI Gothic" pitchFamily="50" charset="-128"/>
                <a:sym typeface="Wingdings" panose="05000000000000000000" pitchFamily="2" charset="2"/>
              </a:rPr>
              <a:t>：①</a:t>
            </a:r>
            <a:r>
              <a:rPr lang="ja-JP" altLang="en-US" sz="1400" dirty="0" smtClean="0">
                <a:latin typeface="MS UI Gothic" pitchFamily="50" charset="-128"/>
                <a:ea typeface="MS UI Gothic" pitchFamily="50" charset="-128"/>
                <a:sym typeface="Wingdings" panose="05000000000000000000" pitchFamily="2" charset="2"/>
              </a:rPr>
              <a:t>ブラック</a:t>
            </a:r>
            <a:r>
              <a:rPr lang="ja-JP" altLang="en-US" sz="1400" dirty="0" smtClean="0">
                <a:latin typeface="MS UI Gothic" pitchFamily="50" charset="-128"/>
                <a:ea typeface="MS UI Gothic" pitchFamily="50" charset="-128"/>
                <a:sym typeface="Wingdings" panose="05000000000000000000" pitchFamily="2" charset="2"/>
              </a:rPr>
              <a:t>　②ホワイト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商品サイズ</a:t>
            </a:r>
            <a:r>
              <a:rPr lang="ja-JP" altLang="en-US" sz="1400" dirty="0" smtClean="0">
                <a:latin typeface="MS UI Gothic" pitchFamily="50" charset="-128"/>
                <a:ea typeface="MS UI Gothic" pitchFamily="50" charset="-128"/>
              </a:rPr>
              <a:t>：</a:t>
            </a:r>
            <a:r>
              <a:rPr lang="en-US" altLang="ja-JP" sz="1400" dirty="0" smtClean="0">
                <a:latin typeface="MS UI Gothic" pitchFamily="50" charset="-128"/>
                <a:ea typeface="MS UI Gothic" pitchFamily="50" charset="-128"/>
              </a:rPr>
              <a:t>Φ52×90mm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包装：化粧箱入り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包装サイズ：約</a:t>
            </a:r>
            <a:r>
              <a:rPr lang="en-US" altLang="ja-JP" sz="1400" dirty="0" smtClean="0">
                <a:latin typeface="MS UI Gothic" pitchFamily="50" charset="-128"/>
                <a:ea typeface="MS UI Gothic" pitchFamily="50" charset="-128"/>
              </a:rPr>
              <a:t>57×57×95mm</a:t>
            </a:r>
            <a:endParaRPr lang="ja-JP" altLang="en-US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材質</a:t>
            </a:r>
            <a:r>
              <a:rPr lang="ja-JP" altLang="en-US" sz="1400" dirty="0" smtClean="0">
                <a:latin typeface="MS UI Gothic" pitchFamily="50" charset="-128"/>
                <a:ea typeface="MS UI Gothic" pitchFamily="50" charset="-128"/>
              </a:rPr>
              <a:t>：</a:t>
            </a:r>
            <a:r>
              <a:rPr lang="en-US" altLang="ja-JP" sz="1400" dirty="0" smtClean="0">
                <a:latin typeface="MS UI Gothic" pitchFamily="50" charset="-128"/>
                <a:ea typeface="MS UI Gothic" pitchFamily="50" charset="-128"/>
              </a:rPr>
              <a:t>PP</a:t>
            </a:r>
            <a:r>
              <a:rPr lang="ja-JP" altLang="en-US" sz="1400" dirty="0" err="1" smtClean="0">
                <a:latin typeface="MS UI Gothic" pitchFamily="50" charset="-128"/>
                <a:ea typeface="MS UI Gothic" pitchFamily="50" charset="-128"/>
              </a:rPr>
              <a:t>、</a:t>
            </a:r>
            <a:r>
              <a:rPr lang="en-US" altLang="ja-JP" sz="1400" dirty="0" smtClean="0">
                <a:latin typeface="MS UI Gothic" pitchFamily="50" charset="-128"/>
                <a:ea typeface="MS UI Gothic" pitchFamily="50" charset="-128"/>
              </a:rPr>
              <a:t>ABS</a:t>
            </a:r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樹脂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入数</a:t>
            </a:r>
            <a:r>
              <a:rPr lang="ja-JP" altLang="en-US" sz="1400" dirty="0" smtClean="0">
                <a:latin typeface="MS UI Gothic" pitchFamily="50" charset="-128"/>
                <a:ea typeface="MS UI Gothic" pitchFamily="50" charset="-128"/>
              </a:rPr>
              <a:t>：</a:t>
            </a:r>
            <a:r>
              <a:rPr lang="en-US" altLang="ja-JP" sz="1400" dirty="0" smtClean="0">
                <a:latin typeface="MS UI Gothic" pitchFamily="50" charset="-128"/>
                <a:ea typeface="MS UI Gothic" pitchFamily="50" charset="-128"/>
              </a:rPr>
              <a:t>300</a:t>
            </a:r>
            <a:endParaRPr lang="ja-JP" altLang="en-US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生産国：中国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備考</a:t>
            </a:r>
            <a:r>
              <a:rPr lang="ja-JP" altLang="en-US" sz="1400" dirty="0" smtClean="0">
                <a:latin typeface="MS UI Gothic" pitchFamily="50" charset="-128"/>
                <a:ea typeface="MS UI Gothic" pitchFamily="50" charset="-128"/>
              </a:rPr>
              <a:t>：日本文化用品安全試験所にて</a:t>
            </a:r>
            <a:endParaRPr lang="en-US" altLang="ja-JP" sz="1400" dirty="0" smtClean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　</a:t>
            </a:r>
            <a:r>
              <a:rPr lang="ja-JP" altLang="en-US" sz="1400" dirty="0" smtClean="0">
                <a:latin typeface="MS UI Gothic" pitchFamily="50" charset="-128"/>
                <a:ea typeface="MS UI Gothic" pitchFamily="50" charset="-128"/>
              </a:rPr>
              <a:t>　　　食品検査済み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</p:txBody>
      </p:sp>
      <p:sp>
        <p:nvSpPr>
          <p:cNvPr id="18437" name="正方形/長方形 9"/>
          <p:cNvSpPr>
            <a:spLocks noChangeArrowheads="1"/>
          </p:cNvSpPr>
          <p:nvPr/>
        </p:nvSpPr>
        <p:spPr bwMode="auto">
          <a:xfrm>
            <a:off x="179388" y="764705"/>
            <a:ext cx="5500687" cy="5432896"/>
          </a:xfrm>
          <a:prstGeom prst="rect">
            <a:avLst/>
          </a:prstGeom>
          <a:noFill/>
          <a:ln w="25400" algn="ctr">
            <a:solidFill>
              <a:srgbClr val="3366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 algn="ctr"/>
            <a:endParaRPr lang="ja-JP" altLang="en-US">
              <a:latin typeface="Calibri" pitchFamily="34" charset="0"/>
            </a:endParaRPr>
          </a:p>
        </p:txBody>
      </p:sp>
      <p:cxnSp>
        <p:nvCxnSpPr>
          <p:cNvPr id="12" name="直線コネクタ 11"/>
          <p:cNvCxnSpPr/>
          <p:nvPr/>
        </p:nvCxnSpPr>
        <p:spPr>
          <a:xfrm>
            <a:off x="0" y="6308725"/>
            <a:ext cx="9144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コネクタ 12"/>
          <p:cNvCxnSpPr/>
          <p:nvPr/>
        </p:nvCxnSpPr>
        <p:spPr>
          <a:xfrm>
            <a:off x="0" y="549275"/>
            <a:ext cx="9144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図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1920" y="825569"/>
            <a:ext cx="1715353" cy="1715353"/>
          </a:xfrm>
          <a:prstGeom prst="rect">
            <a:avLst/>
          </a:prstGeom>
        </p:spPr>
      </p:pic>
      <p:pic>
        <p:nvPicPr>
          <p:cNvPr id="10" name="図 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86847" y="4380108"/>
            <a:ext cx="1793816" cy="1793816"/>
          </a:xfrm>
          <a:prstGeom prst="rect">
            <a:avLst/>
          </a:prstGeom>
        </p:spPr>
      </p:pic>
      <p:pic>
        <p:nvPicPr>
          <p:cNvPr id="11" name="図 10"/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165" r="22015"/>
          <a:stretch/>
        </p:blipFill>
        <p:spPr>
          <a:xfrm>
            <a:off x="251520" y="1700175"/>
            <a:ext cx="1899452" cy="3285064"/>
          </a:xfrm>
          <a:prstGeom prst="rect">
            <a:avLst/>
          </a:prstGeom>
        </p:spPr>
      </p:pic>
      <p:pic>
        <p:nvPicPr>
          <p:cNvPr id="4" name="図 3"/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539" r="23703"/>
          <a:stretch/>
        </p:blipFill>
        <p:spPr>
          <a:xfrm>
            <a:off x="1979712" y="1699134"/>
            <a:ext cx="1700288" cy="32850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44152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348</TotalTime>
  <Words>58</Words>
  <Application>Microsoft Office PowerPoint</Application>
  <PresentationFormat>画面に合わせる (4:3)</PresentationFormat>
  <Paragraphs>24</Paragraphs>
  <Slides>1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中村正嗣</dc:creator>
  <cp:lastModifiedBy>ナニワインターナショナル株式会社　大橋</cp:lastModifiedBy>
  <cp:revision>27</cp:revision>
  <cp:lastPrinted>2018-11-29T05:08:35Z</cp:lastPrinted>
  <dcterms:created xsi:type="dcterms:W3CDTF">2013-05-25T04:35:45Z</dcterms:created>
  <dcterms:modified xsi:type="dcterms:W3CDTF">2024-03-24T02:47:56Z</dcterms:modified>
</cp:coreProperties>
</file>