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2C614-5446-4C3F-B920-5955A1FD6E82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4520-2EA9-4B8E-B786-1CC5530F0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86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4520-2EA9-4B8E-B786-1CC5530F01F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2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727" y="2572538"/>
            <a:ext cx="1780055" cy="1780055"/>
          </a:xfrm>
          <a:prstGeom prst="rect">
            <a:avLst/>
          </a:prstGeom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149079"/>
            <a:ext cx="3097212" cy="205328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これ一つで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種類の液体が持ち運べます。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シャンプーやリンスを入れてご旅行のお供に。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また醤油やソース、塩コショウ、オイルなどを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入れてキャンプやバーベキューにも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お使い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いただけます。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容量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30ml×3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個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3in1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コンパクトボトル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SC-2412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  <a:sym typeface="Wingdings" panose="05000000000000000000" pitchFamily="2" charset="2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色柄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：①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ブラック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　②ホワイト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Φ52×90mm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包装サイズ：約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57×57×95mm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 err="1" smtClean="0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：日本文化用品安全試験所にて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　　食品検査済み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825569"/>
            <a:ext cx="1715353" cy="171535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847" y="4380108"/>
            <a:ext cx="1793816" cy="179381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5" r="22015"/>
          <a:stretch/>
        </p:blipFill>
        <p:spPr>
          <a:xfrm>
            <a:off x="251520" y="1700175"/>
            <a:ext cx="1899452" cy="328506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9" r="23703"/>
          <a:stretch/>
        </p:blipFill>
        <p:spPr>
          <a:xfrm>
            <a:off x="1979712" y="1699134"/>
            <a:ext cx="1700288" cy="328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415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58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27</cp:revision>
  <cp:lastPrinted>2018-11-29T05:08:35Z</cp:lastPrinted>
  <dcterms:created xsi:type="dcterms:W3CDTF">2013-05-25T04:35:45Z</dcterms:created>
  <dcterms:modified xsi:type="dcterms:W3CDTF">2024-03-24T02:47:56Z</dcterms:modified>
</cp:coreProperties>
</file>