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2C614-5446-4C3F-B920-5955A1FD6E8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E4520-2EA9-4B8E-B786-1CC5530F01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86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8E4520-2EA9-4B8E-B786-1CC5530F01F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2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4149079"/>
            <a:ext cx="3097212" cy="2053283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これ一つで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3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種類の液体が持ち運べます。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シャンプーやリンスを入れてご旅行のお供に。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また醤油やソース、塩コショウ、オイルなどを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入れてキャンプやバーベキューにも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お使い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いただけます。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容量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30ml×3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個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3312368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3in1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コンパクトボトル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品番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SC-2412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￥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300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  <a:sym typeface="Wingdings" panose="05000000000000000000" pitchFamily="2" charset="2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  <a:sym typeface="Wingdings" panose="05000000000000000000" pitchFamily="2" charset="2"/>
              </a:rPr>
              <a:t>色柄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  <a:sym typeface="Wingdings" panose="05000000000000000000" pitchFamily="2" charset="2"/>
              </a:rPr>
              <a:t>：①ブラック　②ホワイト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Φ52×90mm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包装：化粧箱入り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包装サイズ：約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57×57×95mm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PP</a:t>
            </a:r>
            <a:r>
              <a:rPr lang="ja-JP" altLang="en-US" sz="1400" dirty="0" err="1" smtClean="0">
                <a:latin typeface="MS UI Gothic" pitchFamily="50" charset="-128"/>
                <a:ea typeface="MS UI Gothic" pitchFamily="50" charset="-128"/>
              </a:rPr>
              <a:t>、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ABS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樹脂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</a:t>
            </a:r>
            <a:r>
              <a:rPr lang="en-US" altLang="ja-JP" sz="1400" dirty="0" smtClean="0">
                <a:latin typeface="MS UI Gothic" pitchFamily="50" charset="-128"/>
                <a:ea typeface="MS UI Gothic" pitchFamily="50" charset="-128"/>
              </a:rPr>
              <a:t>300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備考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：日本文化用品安全試験所にて</a:t>
            </a:r>
            <a:endParaRPr lang="en-US" altLang="ja-JP" sz="1400" dirty="0" smtClean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　　　食品検査済み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7" name="正方形/長方形 9"/>
          <p:cNvSpPr>
            <a:spLocks noChangeArrowheads="1"/>
          </p:cNvSpPr>
          <p:nvPr/>
        </p:nvSpPr>
        <p:spPr bwMode="auto">
          <a:xfrm>
            <a:off x="179388" y="764705"/>
            <a:ext cx="5500687" cy="5432896"/>
          </a:xfrm>
          <a:prstGeom prst="rect">
            <a:avLst/>
          </a:prstGeom>
          <a:noFill/>
          <a:ln w="25400" algn="ctr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ja-JP" altLang="en-US">
              <a:latin typeface="Calibri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282" y="1844824"/>
            <a:ext cx="1793816" cy="1793816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5" t="16687" r="22015" b="11924"/>
          <a:stretch/>
        </p:blipFill>
        <p:spPr>
          <a:xfrm>
            <a:off x="251520" y="1162084"/>
            <a:ext cx="1899452" cy="2345168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39" t="16718" r="23703" b="11892"/>
          <a:stretch/>
        </p:blipFill>
        <p:spPr>
          <a:xfrm>
            <a:off x="1979712" y="1162084"/>
            <a:ext cx="1700288" cy="2345167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94"/>
          <a:stretch/>
        </p:blipFill>
        <p:spPr>
          <a:xfrm>
            <a:off x="304751" y="4519700"/>
            <a:ext cx="2701356" cy="1647292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115" y="4077072"/>
            <a:ext cx="2428468" cy="209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415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58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ナニワインターナショナル株式会社　大橋</cp:lastModifiedBy>
  <cp:revision>28</cp:revision>
  <cp:lastPrinted>2018-11-29T05:08:35Z</cp:lastPrinted>
  <dcterms:created xsi:type="dcterms:W3CDTF">2013-05-25T04:35:45Z</dcterms:created>
  <dcterms:modified xsi:type="dcterms:W3CDTF">2026-01-23T10:17:11Z</dcterms:modified>
</cp:coreProperties>
</file>