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2C614-5446-4C3F-B920-5955A1FD6E82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E4520-2EA9-4B8E-B786-1CC5530F01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86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8E4520-2EA9-4B8E-B786-1CC5530F01F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220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149079"/>
            <a:ext cx="3097212" cy="2053283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フレキシブルアームで角度調整可能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使いやすさを考えシンプルに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簡単ワンタッチ操作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便利なクリップタイプ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胸ポケットやベルト通しに固定可能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両手が使えるので暗所の作業・非常時にも重宝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1</a:t>
            </a:r>
            <a:r>
              <a:rPr lang="ja-JP" altLang="en-US" sz="1200">
                <a:latin typeface="MS UI Gothic" pitchFamily="50" charset="-128"/>
                <a:ea typeface="MS UI Gothic" pitchFamily="50" charset="-128"/>
              </a:rPr>
              <a:t>本で使える軽量タイプ。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31236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：両手が使える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LED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クリップライト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SC-2413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800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  <a:sym typeface="Wingdings" panose="05000000000000000000" pitchFamily="2" charset="2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  <a:sym typeface="Wingdings" panose="05000000000000000000" pitchFamily="2" charset="2"/>
              </a:rPr>
              <a:t>色柄：ホワイト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45×80×20mm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50×90×23mm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200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本使用（別売）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xmlns="" id="{C7EDB300-E5CC-2697-926A-1A48953FCC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3968529" y="4149079"/>
            <a:ext cx="1206942" cy="194421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xmlns="" id="{E5290D2E-8B65-3833-5382-64B1652AB79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825" y="870904"/>
            <a:ext cx="3457079" cy="525692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xmlns="" id="{1D99EC24-C707-9875-96A7-47388ADC57F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846" y="1024320"/>
            <a:ext cx="1180544" cy="1180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xmlns="" id="{B8AD1F56-A4C8-B9E1-7CF7-6F961142F7E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22" t="11705" r="8529" b="34060"/>
          <a:stretch/>
        </p:blipFill>
        <p:spPr>
          <a:xfrm>
            <a:off x="2339476" y="2274055"/>
            <a:ext cx="1403416" cy="10506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97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29</cp:revision>
  <cp:lastPrinted>2024-03-24T02:48:12Z</cp:lastPrinted>
  <dcterms:created xsi:type="dcterms:W3CDTF">2013-05-25T04:35:45Z</dcterms:created>
  <dcterms:modified xsi:type="dcterms:W3CDTF">2024-03-24T02:48:22Z</dcterms:modified>
</cp:coreProperties>
</file>