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2C82F-12D6-4BE9-BAB1-AB2305DA23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3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ランタンとして周囲も照らす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トーチライト・ランタンライト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切替スイッチで簡単操作のハンディーサイズ。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単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本で使用可能な省電力タイプ。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懐中電灯　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ランタンの２ＷＡＹ仕様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ぴかりんライト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SC-2101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340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Φ37×130mm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41×41×133mm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使用電池：単三電池ｘ１本（別売）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240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10313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EFA3DF73-B35B-476F-9BCE-42F85002BD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09625"/>
            <a:ext cx="5340639" cy="356042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xmlns="" id="{53CA8399-CCEA-414F-B6F8-070B74F688C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824" y="4370051"/>
            <a:ext cx="2304951" cy="162469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xmlns="" id="{886B0CDE-3294-4AD5-A659-42437F52833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55775" y="4370051"/>
            <a:ext cx="2088233" cy="162513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xmlns="" id="{608A1682-AA3A-4161-BF3B-5BE7ACE3CA7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5936" y="809626"/>
            <a:ext cx="1596223" cy="1002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51073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86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ナニワインターナショナル株式会社　大橋</cp:lastModifiedBy>
  <cp:revision>25</cp:revision>
  <dcterms:created xsi:type="dcterms:W3CDTF">2019-10-21T03:39:57Z</dcterms:created>
  <dcterms:modified xsi:type="dcterms:W3CDTF">2024-07-04T09:15:09Z</dcterms:modified>
</cp:coreProperties>
</file>