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3A092-E45F-4B17-8DD6-0FB7E839DC0D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72C0E-2984-48B7-A829-87CF8A960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295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972C0E-2984-48B7-A829-87CF8A96062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463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149079"/>
            <a:ext cx="3097212" cy="2053283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pPr algn="ctr"/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高齢者の方に、より使い易く</a:t>
            </a:r>
            <a:endParaRPr lang="en-US" altLang="ja-JP" sz="1400" b="1" dirty="0">
              <a:latin typeface="MS UI Gothic" pitchFamily="50" charset="-128"/>
              <a:ea typeface="MS UI Gothic" pitchFamily="50" charset="-128"/>
            </a:endParaRPr>
          </a:p>
          <a:p>
            <a:pPr algn="ctr"/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かるい・あかるい・カンタン操作</a:t>
            </a:r>
            <a:endParaRPr lang="en-US" altLang="ja-JP" sz="1400" b="1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pPr algn="ctr"/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・倍率</a:t>
            </a:r>
            <a:r>
              <a:rPr lang="en-US" altLang="ja-JP" sz="1400" b="1" dirty="0">
                <a:latin typeface="MS UI Gothic" pitchFamily="50" charset="-128"/>
                <a:ea typeface="MS UI Gothic" pitchFamily="50" charset="-128"/>
              </a:rPr>
              <a:t>2.5</a:t>
            </a:r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倍　軽量アクリルレンズ</a:t>
            </a:r>
            <a:endParaRPr lang="en-US" altLang="ja-JP" sz="1400" b="1" dirty="0">
              <a:latin typeface="MS UI Gothic" pitchFamily="50" charset="-128"/>
              <a:ea typeface="MS UI Gothic" pitchFamily="50" charset="-128"/>
            </a:endParaRPr>
          </a:p>
          <a:p>
            <a:pPr algn="ctr"/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・文字が見やすい </a:t>
            </a:r>
            <a:r>
              <a:rPr lang="en-US" altLang="ja-JP" sz="1400" b="1" dirty="0">
                <a:latin typeface="MS UI Gothic" pitchFamily="50" charset="-128"/>
                <a:ea typeface="MS UI Gothic" pitchFamily="50" charset="-128"/>
              </a:rPr>
              <a:t>LED</a:t>
            </a:r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ライト付</a:t>
            </a:r>
            <a:endParaRPr lang="en-US" altLang="ja-JP" sz="1400" b="1" dirty="0">
              <a:latin typeface="MS UI Gothic" pitchFamily="50" charset="-128"/>
              <a:ea typeface="MS UI Gothic" pitchFamily="50" charset="-128"/>
            </a:endParaRPr>
          </a:p>
          <a:p>
            <a:pPr algn="ctr"/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・簡単操作 スライドスイッチ</a:t>
            </a: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31236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：あ かるい！ルーペ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SC-2202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80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  <a:sym typeface="Wingdings" panose="05000000000000000000" pitchFamily="2" charset="2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  <a:sym typeface="Wingdings" panose="05000000000000000000" pitchFamily="2" charset="2"/>
              </a:rPr>
              <a:t>色柄：ブラック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90×185×23mm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95×190×25mm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樹脂・アクリル樹脂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備考：単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電池 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本使用（別売）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xmlns="" id="{C159BD30-13C9-4858-B6CB-A241186666A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4398" y="1268759"/>
            <a:ext cx="2090332" cy="413774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xmlns="" id="{44BA1F13-E8C2-4800-A1D6-1D396EC6C41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13"/>
          <a:stretch/>
        </p:blipFill>
        <p:spPr>
          <a:xfrm rot="5400000">
            <a:off x="3648517" y="3278713"/>
            <a:ext cx="2054382" cy="1865652"/>
          </a:xfrm>
          <a:prstGeom prst="rect">
            <a:avLst/>
          </a:prstGeom>
        </p:spPr>
      </p:pic>
      <p:sp>
        <p:nvSpPr>
          <p:cNvPr id="7" name="吹き出し: 2 つ折線 (枠なし) 6">
            <a:extLst>
              <a:ext uri="{FF2B5EF4-FFF2-40B4-BE49-F238E27FC236}">
                <a16:creationId xmlns:a16="http://schemas.microsoft.com/office/drawing/2014/main" xmlns="" id="{EF20DA4E-0F08-485F-A614-27F38935FEE1}"/>
              </a:ext>
            </a:extLst>
          </p:cNvPr>
          <p:cNvSpPr/>
          <p:nvPr/>
        </p:nvSpPr>
        <p:spPr>
          <a:xfrm>
            <a:off x="2774848" y="1106452"/>
            <a:ext cx="2733255" cy="306324"/>
          </a:xfrm>
          <a:prstGeom prst="callout3">
            <a:avLst>
              <a:gd name="adj1" fmla="val 105694"/>
              <a:gd name="adj2" fmla="val 70268"/>
              <a:gd name="adj3" fmla="val 105694"/>
              <a:gd name="adj4" fmla="val 548"/>
              <a:gd name="adj5" fmla="val 407203"/>
              <a:gd name="adj6" fmla="val -39078"/>
              <a:gd name="adj7" fmla="val 469433"/>
              <a:gd name="adj8" fmla="val -46984"/>
            </a:avLst>
          </a:prstGeom>
          <a:noFill/>
          <a:ln>
            <a:solidFill>
              <a:schemeClr val="accent1">
                <a:lumMod val="75000"/>
              </a:schemeClr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</a:rPr>
              <a:t>●軽量のアクリルレンズ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</a:rPr>
              <a:t>　　　長時間使用しても疲れにくい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xmlns="" id="{6AF27D1B-A560-4DCF-8509-A94AC0DDEB7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00" t="39500" r="22000" b="27461"/>
          <a:stretch/>
        </p:blipFill>
        <p:spPr>
          <a:xfrm>
            <a:off x="2258109" y="3909023"/>
            <a:ext cx="1394527" cy="1329707"/>
          </a:xfrm>
          <a:prstGeom prst="rect">
            <a:avLst/>
          </a:prstGeom>
        </p:spPr>
      </p:pic>
      <p:sp>
        <p:nvSpPr>
          <p:cNvPr id="16" name="吹き出し: 2 つ折線 (枠なし) 15">
            <a:extLst>
              <a:ext uri="{FF2B5EF4-FFF2-40B4-BE49-F238E27FC236}">
                <a16:creationId xmlns:a16="http://schemas.microsoft.com/office/drawing/2014/main" xmlns="" id="{0B506A8E-2CD2-45DD-B5EC-0CDA330A454A}"/>
              </a:ext>
            </a:extLst>
          </p:cNvPr>
          <p:cNvSpPr/>
          <p:nvPr/>
        </p:nvSpPr>
        <p:spPr>
          <a:xfrm>
            <a:off x="2796553" y="1890485"/>
            <a:ext cx="2733255" cy="306324"/>
          </a:xfrm>
          <a:prstGeom prst="callout3">
            <a:avLst>
              <a:gd name="adj1" fmla="val 105694"/>
              <a:gd name="adj2" fmla="val 70268"/>
              <a:gd name="adj3" fmla="val 102796"/>
              <a:gd name="adj4" fmla="val -752"/>
              <a:gd name="adj5" fmla="val 465165"/>
              <a:gd name="adj6" fmla="val -40053"/>
              <a:gd name="adj7" fmla="val 533192"/>
              <a:gd name="adj8" fmla="val -47309"/>
            </a:avLst>
          </a:prstGeom>
          <a:noFill/>
          <a:ln>
            <a:solidFill>
              <a:schemeClr val="accent1">
                <a:lumMod val="75000"/>
              </a:schemeClr>
            </a:solidFill>
            <a:tailEnd type="oval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</a:rPr>
              <a:t>●操作しやすいスライドスイッチ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　　滑りにくい、凸型形状</a:t>
            </a:r>
            <a:endParaRPr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18" name="吹き出し: 2 つ折線 (枠なし) 17">
            <a:extLst>
              <a:ext uri="{FF2B5EF4-FFF2-40B4-BE49-F238E27FC236}">
                <a16:creationId xmlns:a16="http://schemas.microsoft.com/office/drawing/2014/main" xmlns="" id="{82F350FC-F40E-4F3F-A0F8-43E80B0A2437}"/>
              </a:ext>
            </a:extLst>
          </p:cNvPr>
          <p:cNvSpPr/>
          <p:nvPr/>
        </p:nvSpPr>
        <p:spPr>
          <a:xfrm>
            <a:off x="2796553" y="2748307"/>
            <a:ext cx="2733255" cy="306324"/>
          </a:xfrm>
          <a:prstGeom prst="callout3">
            <a:avLst>
              <a:gd name="adj1" fmla="val 108592"/>
              <a:gd name="adj2" fmla="val 79687"/>
              <a:gd name="adj3" fmla="val 105694"/>
              <a:gd name="adj4" fmla="val -1076"/>
              <a:gd name="adj5" fmla="val 456470"/>
              <a:gd name="adj6" fmla="val -41352"/>
              <a:gd name="adj7" fmla="val 515803"/>
              <a:gd name="adj8" fmla="val -47634"/>
            </a:avLst>
          </a:prstGeom>
          <a:noFill/>
          <a:ln>
            <a:solidFill>
              <a:schemeClr val="accent1">
                <a:lumMod val="75000"/>
              </a:schemeClr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</a:rPr>
              <a:t>●握りやすい持ち手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　　少し太めで、握りやすいフォルム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xmlns="" id="{9045E727-1C9A-4BDE-B56B-7FFF1B998262}"/>
              </a:ext>
            </a:extLst>
          </p:cNvPr>
          <p:cNvSpPr txBox="1"/>
          <p:nvPr/>
        </p:nvSpPr>
        <p:spPr>
          <a:xfrm>
            <a:off x="712248" y="5470436"/>
            <a:ext cx="1985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u="sng" dirty="0"/>
              <a:t>電池入り重量　約</a:t>
            </a:r>
            <a:r>
              <a:rPr kumimoji="1" lang="en-US" altLang="ja-JP" sz="1200" b="1" u="sng" dirty="0"/>
              <a:t>92g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xmlns="" id="{336F4CC8-EB88-4DCA-8F46-60003989C16F}"/>
              </a:ext>
            </a:extLst>
          </p:cNvPr>
          <p:cNvSpPr txBox="1"/>
          <p:nvPr/>
        </p:nvSpPr>
        <p:spPr>
          <a:xfrm>
            <a:off x="2690530" y="5441166"/>
            <a:ext cx="2918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u="sng" dirty="0"/>
              <a:t>LED</a:t>
            </a:r>
            <a:r>
              <a:rPr lang="ja-JP" altLang="en-US" sz="1200" b="1" u="sng" dirty="0"/>
              <a:t>電球を</a:t>
            </a:r>
            <a:r>
              <a:rPr lang="en-US" altLang="ja-JP" sz="1200" b="1" u="sng" dirty="0"/>
              <a:t>3</a:t>
            </a:r>
            <a:r>
              <a:rPr lang="ja-JP" altLang="en-US" sz="1200" b="1" u="sng" dirty="0"/>
              <a:t>カ所使用、明るく見やすい。</a:t>
            </a:r>
            <a:endParaRPr lang="en-US" altLang="ja-JP" sz="1200" b="1" u="sng" dirty="0"/>
          </a:p>
          <a:p>
            <a:r>
              <a:rPr kumimoji="1" lang="ja-JP" altLang="en-US" sz="800" dirty="0"/>
              <a:t>急な停電でも、足元を照らすライトとしてもご使用出来ます。</a:t>
            </a:r>
            <a:endParaRPr kumimoji="1" lang="en-US" altLang="ja-JP" sz="800" dirty="0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111</Words>
  <Application>Microsoft Office PowerPoint</Application>
  <PresentationFormat>画面に合わせる (4:3)</PresentationFormat>
  <Paragraphs>33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27</cp:revision>
  <cp:lastPrinted>2021-11-26T09:19:01Z</cp:lastPrinted>
  <dcterms:created xsi:type="dcterms:W3CDTF">2013-05-25T04:35:45Z</dcterms:created>
  <dcterms:modified xsi:type="dcterms:W3CDTF">2024-07-04T09:21:12Z</dcterms:modified>
</cp:coreProperties>
</file>