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1BEE-EB4F-48CF-9100-39EAB5666646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666D-F87B-492F-9085-DC8ABF622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72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0666D-F87B-492F-9085-DC8ABF6227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17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6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8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6944-971D-4D16-9479-4749AF90F2D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5" Type="http://schemas.openxmlformats.org/officeDocument/2006/relationships/image" Target="../media/image2.jpe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DA594070-48FB-8C09-7442-849D6035CE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497" y="648622"/>
            <a:ext cx="4031747" cy="2708518"/>
          </a:xfrm>
          <a:prstGeom prst="rect">
            <a:avLst/>
          </a:prstGeom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4572000" y="5377232"/>
            <a:ext cx="4450227" cy="1247966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lIns="18000"/>
          <a:lstStyle/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最新の災害情報が確認出来る</a:t>
            </a:r>
            <a:r>
              <a:rPr lang="en-US" altLang="ja-JP" sz="1200" b="1" dirty="0">
                <a:latin typeface="MS UI Gothic" pitchFamily="50" charset="-128"/>
                <a:ea typeface="MS UI Gothic" pitchFamily="50" charset="-128"/>
              </a:rPr>
              <a:t>QR</a:t>
            </a:r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コード付！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デスク等に収納可能なコンパクトサイズ。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有事の際には、カバンへサッと入れて速やかに持出避難可能です。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  <a:p>
            <a:r>
              <a:rPr lang="en-US" altLang="ja-JP" sz="1200" b="1" dirty="0">
                <a:latin typeface="MS UI Gothic" pitchFamily="50" charset="-128"/>
                <a:ea typeface="MS UI Gothic" pitchFamily="50" charset="-128"/>
              </a:rPr>
              <a:t>QR</a:t>
            </a:r>
            <a:r>
              <a:rPr lang="ja-JP" altLang="en-US" sz="1200" b="1" dirty="0">
                <a:latin typeface="MS UI Gothic" pitchFamily="50" charset="-128"/>
                <a:ea typeface="MS UI Gothic" pitchFamily="50" charset="-128"/>
              </a:rPr>
              <a:t>コードからは、最新の災害情報が取得可能で、有事際の速やかな情報収集が可能です。</a:t>
            </a:r>
            <a:endParaRPr lang="en-US" altLang="ja-JP" sz="1200" b="1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201076" y="5379665"/>
            <a:ext cx="4010883" cy="1247966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●商品サイズ： ポーチ 約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210×30×140mm (</a:t>
            </a:r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裸）</a:t>
            </a:r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●重量： 約 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210g</a:t>
            </a: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●材質： ポーチ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EVA</a:t>
            </a:r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　●原産国：日本・中国　●カートン入数：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60</a:t>
            </a:r>
          </a:p>
          <a:p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ホイッスル付きライトペン・アルミシート・カイロ・不織布マスク・ニゲニゲスモーク</a:t>
            </a:r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除菌ウェット・紙石鹸・絆創膏・綿棒・スライダーポーチ・防災ガイド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050" dirty="0">
                <a:latin typeface="MS UI Gothic" pitchFamily="50" charset="-128"/>
                <a:ea typeface="MS UI Gothic" pitchFamily="50" charset="-128"/>
              </a:rPr>
              <a:t>台紙</a:t>
            </a:r>
            <a:r>
              <a:rPr lang="en-US" altLang="ja-JP" sz="105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endParaRPr lang="en-US" altLang="ja-JP" sz="1050" dirty="0"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-16187" y="670403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="" xmlns:a16="http://schemas.microsoft.com/office/drawing/2014/main" id="{00000000-0008-0000-0100-00002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46" y="910307"/>
            <a:ext cx="1304239" cy="481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00000000-0008-0000-0100-0000270000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53105" y="2341324"/>
            <a:ext cx="1784938" cy="10778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00000000-0008-0000-0100-0000280000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060" y="3890798"/>
            <a:ext cx="1905119" cy="1093033"/>
          </a:xfrm>
          <a:prstGeom prst="rect">
            <a:avLst/>
          </a:prstGeom>
        </p:spPr>
      </p:pic>
      <p:pic>
        <p:nvPicPr>
          <p:cNvPr id="14" name="Picture 3" descr="ニゲニゲ スモークパック (50セット) | 【公式】美通販 - 日本最大級プロ向けサロン商材卸">
            <a:extLst>
              <a:ext uri="{FF2B5EF4-FFF2-40B4-BE49-F238E27FC236}">
                <a16:creationId xmlns="" xmlns:a16="http://schemas.microsoft.com/office/drawing/2014/main" id="{00000000-0008-0000-0100-00002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277" y="1265740"/>
            <a:ext cx="1304239" cy="2458380"/>
          </a:xfrm>
          <a:prstGeom prst="rect">
            <a:avLst/>
          </a:prstGeom>
          <a:noFill/>
        </p:spPr>
      </p:pic>
      <p:pic>
        <p:nvPicPr>
          <p:cNvPr id="16" name="Picture 4" descr="カラーメンボー 10P">
            <a:extLst>
              <a:ext uri="{FF2B5EF4-FFF2-40B4-BE49-F238E27FC236}">
                <a16:creationId xmlns="" xmlns:a16="http://schemas.microsoft.com/office/drawing/2014/main" id="{00000000-0008-0000-0100-00002C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576" y="3850366"/>
            <a:ext cx="753461" cy="1105405"/>
          </a:xfrm>
          <a:prstGeom prst="rect">
            <a:avLst/>
          </a:prstGeom>
          <a:noFill/>
        </p:spPr>
      </p:pic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EDEAA2A2-E9B4-6999-4973-9AEEE65422E2}"/>
              </a:ext>
            </a:extLst>
          </p:cNvPr>
          <p:cNvGrpSpPr/>
          <p:nvPr/>
        </p:nvGrpSpPr>
        <p:grpSpPr>
          <a:xfrm>
            <a:off x="1525497" y="3843026"/>
            <a:ext cx="1347409" cy="1127993"/>
            <a:chOff x="3367041" y="5022416"/>
            <a:chExt cx="1347409" cy="1127993"/>
          </a:xfrm>
        </p:grpSpPr>
        <p:pic>
          <p:nvPicPr>
            <p:cNvPr id="17" name="図 16">
              <a:extLst>
                <a:ext uri="{FF2B5EF4-FFF2-40B4-BE49-F238E27FC236}">
                  <a16:creationId xmlns="" xmlns:a16="http://schemas.microsoft.com/office/drawing/2014/main" id="{00000000-0008-0000-0100-00001C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95" b="94040" l="9848" r="89848">
                          <a14:foregroundMark x1="21827" y1="92936" x2="51980" y2="92384"/>
                          <a14:foregroundMark x1="51980" y1="92384" x2="70660" y2="92605"/>
                          <a14:foregroundMark x1="70660" y1="92605" x2="76244" y2="92384"/>
                          <a14:foregroundMark x1="22030" y1="94260" x2="38680" y2="94040"/>
                          <a14:foregroundMark x1="38680" y1="94040" x2="54416" y2="94150"/>
                          <a14:foregroundMark x1="54416" y1="94150" x2="75635" y2="93267"/>
                          <a14:foregroundMark x1="20711" y1="7947" x2="45279" y2="8609"/>
                          <a14:foregroundMark x1="45279" y1="8609" x2="63249" y2="7395"/>
                          <a14:foregroundMark x1="63249" y1="7395" x2="75025" y2="79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041" y="5022416"/>
              <a:ext cx="1239712" cy="1120087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="" xmlns:a16="http://schemas.microsoft.com/office/drawing/2014/main" id="{00000000-0008-0000-0100-00001D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4" b="93785" l="9729" r="89793">
                          <a14:foregroundMark x1="15789" y1="93785" x2="39234" y2="93559"/>
                          <a14:foregroundMark x1="39234" y1="93559" x2="83094" y2="93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6139" y="5055788"/>
              <a:ext cx="778311" cy="1094621"/>
            </a:xfrm>
            <a:prstGeom prst="rect">
              <a:avLst/>
            </a:prstGeom>
          </p:spPr>
        </p:pic>
      </p:grpSp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00000000-0008-0000-0100-00001E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77" y="3898798"/>
            <a:ext cx="1419214" cy="101644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4E8D30C8-E093-7519-8992-66F82D326A4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09" b="96108" l="9887" r="94536">
                        <a14:foregroundMark x1="79271" y1="8548" x2="88465" y2="7922"/>
                        <a14:foregroundMark x1="88465" y1="7922" x2="88465" y2="7922"/>
                        <a14:foregroundMark x1="81787" y1="4795" x2="81787" y2="4795"/>
                        <a14:foregroundMark x1="86123" y1="4031" x2="93322" y2="8131"/>
                        <a14:foregroundMark x1="93322" y1="8131" x2="90026" y2="11953"/>
                        <a14:foregroundMark x1="83781" y1="12370" x2="79445" y2="17721"/>
                        <a14:foregroundMark x1="88291" y1="4378" x2="94363" y2="7783"/>
                        <a14:foregroundMark x1="94536" y1="9104" x2="93062" y2="10702"/>
                        <a14:foregroundMark x1="62186" y1="41487" x2="14397" y2="96178"/>
                        <a14:foregroundMark x1="16912" y1="96039" x2="29835" y2="80542"/>
                        <a14:foregroundMark x1="17433" y1="85546" x2="12576" y2="93329"/>
                        <a14:foregroundMark x1="12576" y1="93329" x2="12576" y2="93468"/>
                        <a14:foregroundMark x1="16739" y1="85685" x2="18040" y2="84086"/>
                        <a14:foregroundMark x1="34692" y1="63794" x2="32177" y2="68520"/>
                        <a14:foregroundMark x1="40503" y1="71438" x2="24111" y2="88881"/>
                        <a14:foregroundMark x1="27840" y1="85546" x2="24284" y2="90410"/>
                        <a14:foregroundMark x1="10408" y1="94788" x2="13703" y2="92912"/>
                        <a14:foregroundMark x1="11709" y1="91174" x2="15698" y2="86727"/>
                        <a14:foregroundMark x1="21249" y1="81098" x2="25759" y2="75469"/>
                        <a14:foregroundMark x1="26106" y1="74913" x2="31657" y2="69006"/>
                        <a14:foregroundMark x1="41023" y1="71716" x2="33998" y2="78944"/>
                        <a14:backgroundMark x1="7025" y1="65949" x2="56982" y2="14454"/>
                        <a14:backgroundMark x1="56982" y1="14454" x2="35906" y2="14524"/>
                        <a14:backgroundMark x1="35906" y1="14524" x2="19081" y2="25504"/>
                        <a14:backgroundMark x1="19081" y1="25504" x2="24978" y2="51286"/>
                        <a14:backgroundMark x1="39722" y1="50591" x2="66088" y2="14038"/>
                        <a14:backgroundMark x1="66088" y1="14038" x2="67042" y2="9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07623">
            <a:off x="535051" y="1211891"/>
            <a:ext cx="832066" cy="103832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="" xmlns:a16="http://schemas.microsoft.com/office/drawing/2014/main" id="{C57697C2-6051-C5E3-F6EB-89A400C4A8B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449" y="2652324"/>
            <a:ext cx="1986534" cy="101644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9E215C8A-9FCD-BEF2-D659-8FB107E9526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91" y="1021214"/>
            <a:ext cx="1908414" cy="1472205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22598F05-FFE1-E85F-8521-C4D46BC6D8E0}"/>
              </a:ext>
            </a:extLst>
          </p:cNvPr>
          <p:cNvSpPr txBox="1"/>
          <p:nvPr/>
        </p:nvSpPr>
        <p:spPr>
          <a:xfrm>
            <a:off x="121773" y="5151227"/>
            <a:ext cx="3589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サッと持ち出すコンパクト防災セット</a:t>
            </a:r>
            <a:r>
              <a:rPr kumimoji="1" lang="en-US" altLang="ja-JP" sz="1050" b="1" dirty="0"/>
              <a:t>11</a:t>
            </a:r>
            <a:r>
              <a:rPr kumimoji="1" lang="ja-JP" altLang="en-US" sz="1050" b="1" dirty="0"/>
              <a:t>点　</a:t>
            </a:r>
            <a:r>
              <a:rPr kumimoji="1" lang="ja-JP" altLang="en-US" sz="900" b="1" dirty="0"/>
              <a:t>品番　</a:t>
            </a:r>
            <a:r>
              <a:rPr kumimoji="1" lang="en-US" altLang="ja-JP" sz="900" b="1" dirty="0"/>
              <a:t>SC-2214</a:t>
            </a:r>
            <a:endParaRPr kumimoji="1" lang="ja-JP" altLang="en-US" sz="900" b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="" xmlns:a16="http://schemas.microsoft.com/office/drawing/2014/main" id="{A3A414AE-E76D-AA32-69F8-7A0DB2B3F64B}"/>
              </a:ext>
            </a:extLst>
          </p:cNvPr>
          <p:cNvCxnSpPr>
            <a:cxnSpLocks/>
          </p:cNvCxnSpPr>
          <p:nvPr/>
        </p:nvCxnSpPr>
        <p:spPr>
          <a:xfrm>
            <a:off x="266417" y="6179791"/>
            <a:ext cx="3873535" cy="11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528B0A64-F159-BA90-A944-D0F2EED8C6F1}"/>
              </a:ext>
            </a:extLst>
          </p:cNvPr>
          <p:cNvSpPr/>
          <p:nvPr/>
        </p:nvSpPr>
        <p:spPr>
          <a:xfrm>
            <a:off x="266417" y="6001215"/>
            <a:ext cx="648072" cy="1785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D4E278E7-4E84-4200-5C2D-55C571AC3EE5}"/>
              </a:ext>
            </a:extLst>
          </p:cNvPr>
          <p:cNvSpPr txBox="1"/>
          <p:nvPr/>
        </p:nvSpPr>
        <p:spPr>
          <a:xfrm>
            <a:off x="201077" y="5967912"/>
            <a:ext cx="777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セット内容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5759BDD2-FF7C-7C9E-666C-78BA18720D36}"/>
              </a:ext>
            </a:extLst>
          </p:cNvPr>
          <p:cNvSpPr txBox="1"/>
          <p:nvPr/>
        </p:nvSpPr>
        <p:spPr>
          <a:xfrm>
            <a:off x="300829" y="606635"/>
            <a:ext cx="1616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ペンの色はお選び頂けません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="" xmlns:a16="http://schemas.microsoft.com/office/drawing/2014/main" id="{D1E53443-5CEE-0D47-35CB-B19995C8FA8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147" y="3890297"/>
            <a:ext cx="2604415" cy="144286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F6337AE4-0011-F7D1-2FD3-8767380E5274}"/>
              </a:ext>
            </a:extLst>
          </p:cNvPr>
          <p:cNvSpPr txBox="1"/>
          <p:nvPr/>
        </p:nvSpPr>
        <p:spPr>
          <a:xfrm>
            <a:off x="6084168" y="3429000"/>
            <a:ext cx="26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台紙裏面は政府・気象庁災害情報</a:t>
            </a:r>
            <a:r>
              <a:rPr kumimoji="1" lang="en-US" altLang="ja-JP" sz="1200" dirty="0"/>
              <a:t>Twitter</a:t>
            </a:r>
            <a:r>
              <a:rPr kumimoji="1" lang="ja-JP" altLang="en-US" sz="1200" dirty="0"/>
              <a:t>の</a:t>
            </a:r>
            <a:r>
              <a:rPr kumimoji="1" lang="en-US" altLang="ja-JP" sz="1200" dirty="0"/>
              <a:t>QR</a:t>
            </a:r>
            <a:r>
              <a:rPr kumimoji="1" lang="ja-JP" altLang="en-US" sz="1200" dirty="0"/>
              <a:t>付</a:t>
            </a:r>
          </a:p>
        </p:txBody>
      </p:sp>
      <p:sp>
        <p:nvSpPr>
          <p:cNvPr id="28" name="吹き出し: 線 27">
            <a:extLst>
              <a:ext uri="{FF2B5EF4-FFF2-40B4-BE49-F238E27FC236}">
                <a16:creationId xmlns="" xmlns:a16="http://schemas.microsoft.com/office/drawing/2014/main" id="{008C071F-643B-7112-4F8F-9048CE45628F}"/>
              </a:ext>
            </a:extLst>
          </p:cNvPr>
          <p:cNvSpPr/>
          <p:nvPr/>
        </p:nvSpPr>
        <p:spPr>
          <a:xfrm>
            <a:off x="7456354" y="4003176"/>
            <a:ext cx="1148094" cy="342638"/>
          </a:xfrm>
          <a:prstGeom prst="borderCallout1">
            <a:avLst>
              <a:gd name="adj1" fmla="val -2722"/>
              <a:gd name="adj2" fmla="val -1009"/>
              <a:gd name="adj3" fmla="val -77683"/>
              <a:gd name="adj4" fmla="val -27347"/>
            </a:avLst>
          </a:prstGeom>
          <a:noFill/>
          <a:ln>
            <a:solidFill>
              <a:srgbClr val="FF0000"/>
            </a:solidFill>
            <a:headEnd type="diamon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4073C8CA-A736-6C22-A62A-F8F322E6EC03}"/>
              </a:ext>
            </a:extLst>
          </p:cNvPr>
          <p:cNvSpPr txBox="1"/>
          <p:nvPr/>
        </p:nvSpPr>
        <p:spPr>
          <a:xfrm rot="488877">
            <a:off x="8335338" y="3396115"/>
            <a:ext cx="6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  <a:highlight>
                  <a:srgbClr val="FFFF00"/>
                </a:highlight>
              </a:rPr>
              <a:t>Point!</a:t>
            </a:r>
            <a:endParaRPr kumimoji="1" lang="ja-JP" altLang="en-US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043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110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中村正嗣</dc:creator>
  <cp:lastModifiedBy>ナニワインターナショナル株式会社　大橋</cp:lastModifiedBy>
  <cp:revision>35</cp:revision>
  <cp:lastPrinted>2022-08-22T06:43:03Z</cp:lastPrinted>
  <dcterms:created xsi:type="dcterms:W3CDTF">2013-05-25T04:35:45Z</dcterms:created>
  <dcterms:modified xsi:type="dcterms:W3CDTF">2025-03-27T02:39:41Z</dcterms:modified>
</cp:coreProperties>
</file>