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6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pPr algn="ctr"/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どこでも馴染む 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シンプル＆コンパクトデザイン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：卓上イルミネーション加湿器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SC-2302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色柄：ホワイト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Φ76×113mm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78×78×121mm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USB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コード付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512FDAA3-5535-41D8-8020-C01DBF490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43" y="1154585"/>
            <a:ext cx="3099061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大橋正嗣</cp:lastModifiedBy>
  <cp:revision>24</cp:revision>
  <cp:lastPrinted>2018-11-29T05:08:35Z</cp:lastPrinted>
  <dcterms:created xsi:type="dcterms:W3CDTF">2013-05-25T04:35:45Z</dcterms:created>
  <dcterms:modified xsi:type="dcterms:W3CDTF">2023-01-10T04:45:40Z</dcterms:modified>
</cp:coreProperties>
</file>