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64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4149079"/>
            <a:ext cx="3097212" cy="2053283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pPr algn="ctr"/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pPr algn="ctr"/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pPr algn="ctr"/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どこでも馴染む 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pPr algn="ctr"/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シンプル＆コンパクトデザイン</a:t>
            </a: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3312368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 ：卓上イルミネーション加湿器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SC-2302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1300</a:t>
            </a: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  <a:sym typeface="Wingdings" panose="05000000000000000000" pitchFamily="2" charset="2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  <a:sym typeface="Wingdings" panose="05000000000000000000" pitchFamily="2" charset="2"/>
              </a:rPr>
              <a:t>色柄：ホワイト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商品サイズ：約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Φ76×113mm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包装：化粧箱入り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78×78×121mm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ABS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樹脂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100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備考：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USB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コード付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solidFill>
                  <a:srgbClr val="5F5F5F"/>
                </a:solidFill>
                <a:latin typeface="MS UI Gothic" pitchFamily="50" charset="-128"/>
                <a:ea typeface="MS UI Gothic" pitchFamily="50" charset="-128"/>
              </a:rPr>
              <a:t>　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>
            <a:extLst>
              <a:ext uri="{FF2B5EF4-FFF2-40B4-BE49-F238E27FC236}">
                <a16:creationId xmlns:a16="http://schemas.microsoft.com/office/drawing/2014/main" id="{512FDAA3-5535-41D8-8020-C01DBF490B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6243" y="1154585"/>
            <a:ext cx="3099061" cy="4653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52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MS UI Gothic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大橋正嗣</cp:lastModifiedBy>
  <cp:revision>24</cp:revision>
  <cp:lastPrinted>2018-11-29T05:08:35Z</cp:lastPrinted>
  <dcterms:created xsi:type="dcterms:W3CDTF">2013-05-25T04:35:45Z</dcterms:created>
  <dcterms:modified xsi:type="dcterms:W3CDTF">2023-01-10T04:45:40Z</dcterms:modified>
</cp:coreProperties>
</file>