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2A6D9-7DC3-4E62-82F3-AFAF56168218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D50A2-51B4-4BEE-9B95-A75198E8E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94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D50A2-51B4-4BEE-9B95-A75198E8EF0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439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8"/>
            <a:ext cx="3097212" cy="2341314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pPr algn="ctr"/>
            <a:endParaRPr lang="en-US" altLang="ja-JP" sz="11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100" b="1" dirty="0">
                <a:latin typeface="MS UI Gothic" pitchFamily="50" charset="-128"/>
                <a:ea typeface="MS UI Gothic" pitchFamily="50" charset="-128"/>
              </a:rPr>
              <a:t>ポケットサイズの双眼鏡。</a:t>
            </a:r>
            <a:endParaRPr lang="en-US" altLang="ja-JP" sz="11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100" b="1" dirty="0">
                <a:latin typeface="MS UI Gothic" pitchFamily="50" charset="-128"/>
                <a:ea typeface="MS UI Gothic" pitchFamily="50" charset="-128"/>
              </a:rPr>
              <a:t>コンパクトに折りたためます。</a:t>
            </a:r>
            <a:endParaRPr lang="en-US" altLang="ja-JP" sz="11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endParaRPr lang="en-US" altLang="ja-JP" sz="11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100" b="1" dirty="0">
                <a:latin typeface="MS UI Gothic" pitchFamily="50" charset="-128"/>
                <a:ea typeface="MS UI Gothic" pitchFamily="50" charset="-128"/>
              </a:rPr>
              <a:t>スポーツ観戦用や野外コンサート、旅行やアウトドアイベントのご契約時お礼品に。</a:t>
            </a:r>
            <a:endParaRPr lang="en-US" altLang="ja-JP" sz="105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New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ポケット双眼鏡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SC-2405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200">
                <a:latin typeface="MS UI Gothic" pitchFamily="50" charset="-128"/>
                <a:ea typeface="MS UI Gothic" pitchFamily="50" charset="-128"/>
              </a:rPr>
              <a:t>：￥２８０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　　　　　　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色アソート（指定不可）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62×98×38mm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70×105×27mm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樹脂　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生産国：中国　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備考：倍率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2.5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倍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×24mm</a:t>
            </a: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20×60mm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51520" y="764703"/>
            <a:ext cx="5400600" cy="5437659"/>
          </a:xfrm>
          <a:prstGeom prst="roundRect">
            <a:avLst>
              <a:gd name="adj" fmla="val 6324"/>
            </a:avLst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8163BBE-2181-59EC-42A6-FF533FAA0DD1}"/>
              </a:ext>
            </a:extLst>
          </p:cNvPr>
          <p:cNvGrpSpPr/>
          <p:nvPr/>
        </p:nvGrpSpPr>
        <p:grpSpPr>
          <a:xfrm>
            <a:off x="2944146" y="4541669"/>
            <a:ext cx="2630083" cy="1660693"/>
            <a:chOff x="1829261" y="3933055"/>
            <a:chExt cx="3570160" cy="2254279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64" t="20809" r="10230" b="6570"/>
            <a:stretch/>
          </p:blipFill>
          <p:spPr>
            <a:xfrm>
              <a:off x="1829261" y="3933055"/>
              <a:ext cx="3570160" cy="2254279"/>
            </a:xfrm>
            <a:prstGeom prst="ellipse">
              <a:avLst/>
            </a:prstGeom>
          </p:spPr>
        </p:pic>
        <p:sp>
          <p:nvSpPr>
            <p:cNvPr id="4" name="正方形/長方形 3"/>
            <p:cNvSpPr/>
            <p:nvPr/>
          </p:nvSpPr>
          <p:spPr>
            <a:xfrm rot="1061884">
              <a:off x="4079076" y="4769847"/>
              <a:ext cx="719892" cy="185309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D26D3F8-C953-FE4F-387A-A13B1BA3B357}"/>
              </a:ext>
            </a:extLst>
          </p:cNvPr>
          <p:cNvGrpSpPr/>
          <p:nvPr/>
        </p:nvGrpSpPr>
        <p:grpSpPr>
          <a:xfrm>
            <a:off x="364437" y="985100"/>
            <a:ext cx="5209792" cy="3676503"/>
            <a:chOff x="364437" y="985100"/>
            <a:chExt cx="5209792" cy="3676503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F91D8043-EC72-B968-DF03-4F8A7FA54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51820" y="986010"/>
              <a:ext cx="2622409" cy="1810939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2ACA9BB0-A88A-B493-93C7-2266F1BAAD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0361" y="2796949"/>
              <a:ext cx="2653103" cy="1864654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57E7C232-7629-2951-C553-ED723E8926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4437" y="985100"/>
              <a:ext cx="2630082" cy="18454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84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40</cp:revision>
  <cp:lastPrinted>2014-01-27T04:29:49Z</cp:lastPrinted>
  <dcterms:created xsi:type="dcterms:W3CDTF">2013-05-25T04:35:45Z</dcterms:created>
  <dcterms:modified xsi:type="dcterms:W3CDTF">2025-01-15T03:08:23Z</dcterms:modified>
</cp:coreProperties>
</file>