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0ECE9-82BC-4BBC-8898-CA2B455FBE30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2D043-C5ED-4225-8A58-AB38B32E0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6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6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8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28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8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6944-971D-4D16-9479-4749AF90F2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2E50AFE6-AB2D-FE14-74D7-DAB6BE896E19}"/>
              </a:ext>
            </a:extLst>
          </p:cNvPr>
          <p:cNvGrpSpPr/>
          <p:nvPr/>
        </p:nvGrpSpPr>
        <p:grpSpPr>
          <a:xfrm>
            <a:off x="893447" y="4864691"/>
            <a:ext cx="1336617" cy="1285178"/>
            <a:chOff x="893447" y="4836822"/>
            <a:chExt cx="1336617" cy="1285178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EE6517BD-1770-FD88-CDCF-1D03400C1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915"/>
            <a:stretch/>
          </p:blipFill>
          <p:spPr>
            <a:xfrm>
              <a:off x="1917704" y="4836822"/>
              <a:ext cx="312360" cy="1281542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3E1A687C-BEB1-C18E-7A30-1CE425DAC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915"/>
            <a:stretch/>
          </p:blipFill>
          <p:spPr>
            <a:xfrm>
              <a:off x="1661319" y="4840458"/>
              <a:ext cx="312360" cy="1281542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7A7FA466-79F9-C471-899F-90C4036B2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915"/>
            <a:stretch/>
          </p:blipFill>
          <p:spPr>
            <a:xfrm>
              <a:off x="1406446" y="4836822"/>
              <a:ext cx="312360" cy="1281542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0D55D366-669B-3535-76CC-366BB72B3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915"/>
            <a:stretch/>
          </p:blipFill>
          <p:spPr>
            <a:xfrm>
              <a:off x="1163296" y="4855893"/>
              <a:ext cx="312360" cy="1262471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32F54D40-DC21-EB47-6CB2-E8DE37A94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915"/>
            <a:stretch/>
          </p:blipFill>
          <p:spPr>
            <a:xfrm>
              <a:off x="893447" y="4836822"/>
              <a:ext cx="312360" cy="1281542"/>
            </a:xfrm>
            <a:prstGeom prst="rect">
              <a:avLst/>
            </a:prstGeom>
          </p:spPr>
        </p:pic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6FC2269D-04DD-296A-6045-FFC77F2D4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8"/>
          <a:stretch/>
        </p:blipFill>
        <p:spPr>
          <a:xfrm>
            <a:off x="2184071" y="4868327"/>
            <a:ext cx="1686679" cy="1281542"/>
          </a:xfrm>
          <a:prstGeom prst="rect">
            <a:avLst/>
          </a:prstGeom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　　ご提案書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724128" y="4005064"/>
            <a:ext cx="3097212" cy="2197298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lIns="18000"/>
          <a:lstStyle/>
          <a:p>
            <a:pPr algn="ctr"/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pPr algn="ctr"/>
            <a:r>
              <a:rPr lang="en-US" altLang="ja-JP" sz="1400" b="1" dirty="0">
                <a:latin typeface="MS UI Gothic" pitchFamily="50" charset="-128"/>
                <a:ea typeface="MS UI Gothic" pitchFamily="50" charset="-128"/>
              </a:rPr>
              <a:t>【 </a:t>
            </a:r>
            <a:r>
              <a:rPr lang="ja-JP" altLang="en-US" sz="1400" b="1" dirty="0">
                <a:latin typeface="MS UI Gothic" pitchFamily="50" charset="-128"/>
                <a:ea typeface="MS UI Gothic" pitchFamily="50" charset="-128"/>
              </a:rPr>
              <a:t>新容量</a:t>
            </a:r>
            <a:r>
              <a:rPr lang="en-US" altLang="ja-JP" sz="1400" b="1" dirty="0">
                <a:latin typeface="MS UI Gothic" pitchFamily="50" charset="-128"/>
                <a:ea typeface="MS UI Gothic" pitchFamily="50" charset="-128"/>
              </a:rPr>
              <a:t>600ml</a:t>
            </a:r>
            <a:r>
              <a:rPr lang="ja-JP" altLang="en-US" sz="1400" b="1" dirty="0">
                <a:latin typeface="MS UI Gothic" pitchFamily="50" charset="-128"/>
                <a:ea typeface="MS UI Gothic" pitchFamily="50" charset="-128"/>
              </a:rPr>
              <a:t>ボトルに対応 </a:t>
            </a:r>
            <a:r>
              <a:rPr lang="en-US" altLang="ja-JP" sz="1400" b="1" dirty="0"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en-US" altLang="ja-JP" sz="1100" dirty="0">
                <a:latin typeface="MS UI Gothic" pitchFamily="50" charset="-128"/>
                <a:ea typeface="MS UI Gothic" pitchFamily="50" charset="-128"/>
              </a:rPr>
              <a:t>600ml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の</a:t>
            </a:r>
            <a:r>
              <a:rPr lang="en-US" altLang="ja-JP" sz="1100" dirty="0">
                <a:latin typeface="MS UI Gothic" pitchFamily="50" charset="-128"/>
                <a:ea typeface="MS UI Gothic" pitchFamily="50" charset="-128"/>
              </a:rPr>
              <a:t>PET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ボトルが</a:t>
            </a:r>
            <a:r>
              <a:rPr lang="en-US" altLang="ja-JP" sz="1100" dirty="0">
                <a:latin typeface="MS UI Gothic" pitchFamily="50" charset="-128"/>
                <a:ea typeface="MS UI Gothic" pitchFamily="50" charset="-128"/>
              </a:rPr>
              <a:t>6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本しっかり入る保冷温バッグ。</a:t>
            </a:r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マジックテープでしっかりと閉じることが出来ます。</a:t>
            </a:r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ゆったりめのサイズなので、お買物用</a:t>
            </a:r>
            <a:r>
              <a:rPr lang="ja-JP" altLang="en-US" sz="1100">
                <a:latin typeface="MS UI Gothic" pitchFamily="50" charset="-128"/>
                <a:ea typeface="MS UI Gothic" pitchFamily="50" charset="-128"/>
              </a:rPr>
              <a:t>の保冷温バッグ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としても便利です。</a:t>
            </a:r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5724128" y="764705"/>
            <a:ext cx="3097212" cy="3168352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lIns="18000"/>
          <a:lstStyle/>
          <a:p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品名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600ml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ボトルが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6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本入る保冷温バッグ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SC-2418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上代：￥３３０</a:t>
            </a:r>
            <a:endParaRPr lang="en-US" altLang="ja-JP" sz="1400" b="1" dirty="0">
              <a:solidFill>
                <a:srgbClr val="FF0000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色柄：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色アソート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ブルー・イエロー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商品サイズ：約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230×280×120mm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　　　　　（約５リットル程度）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包装：裸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材質：不織布、アルミ蒸着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PET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120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枚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生産国：中国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備考：全数検針済</a:t>
            </a: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名入れスペース：　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100×100mm</a:t>
            </a: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（名入後の個別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PP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袋入れも可能。別途費用）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8437" name="正方形/長方形 9"/>
          <p:cNvSpPr>
            <a:spLocks noChangeArrowheads="1"/>
          </p:cNvSpPr>
          <p:nvPr/>
        </p:nvSpPr>
        <p:spPr bwMode="auto">
          <a:xfrm>
            <a:off x="179388" y="764705"/>
            <a:ext cx="5500687" cy="5432896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en-US">
              <a:latin typeface="Calibri" pitchFamily="34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63087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CD53018-2D46-E779-D9A1-FC1E5CECEFB6}"/>
              </a:ext>
            </a:extLst>
          </p:cNvPr>
          <p:cNvGrpSpPr/>
          <p:nvPr/>
        </p:nvGrpSpPr>
        <p:grpSpPr>
          <a:xfrm>
            <a:off x="3929170" y="4846615"/>
            <a:ext cx="1606400" cy="1265773"/>
            <a:chOff x="3194614" y="4863720"/>
            <a:chExt cx="1637462" cy="1290249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EE63DD8-7BE5-60F2-47AF-956AED1E804A}"/>
                </a:ext>
              </a:extLst>
            </p:cNvPr>
            <p:cNvGrpSpPr/>
            <p:nvPr/>
          </p:nvGrpSpPr>
          <p:grpSpPr>
            <a:xfrm>
              <a:off x="3194614" y="4863720"/>
              <a:ext cx="1611442" cy="1290249"/>
              <a:chOff x="3194614" y="4863720"/>
              <a:chExt cx="1611442" cy="129024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3F02494F-6C70-85F1-1A4B-FD78ED65D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194614" y="4863720"/>
                <a:ext cx="1593409" cy="1290249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7FC1EC-91AE-47E3-BF88-480DF35F5E68}"/>
                  </a:ext>
                </a:extLst>
              </p:cNvPr>
              <p:cNvSpPr txBox="1"/>
              <p:nvPr/>
            </p:nvSpPr>
            <p:spPr>
              <a:xfrm>
                <a:off x="3855155" y="4892092"/>
                <a:ext cx="95090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800" dirty="0">
                    <a:solidFill>
                      <a:schemeClr val="bg1"/>
                    </a:solidFill>
                  </a:rPr>
                  <a:t>写真は</a:t>
                </a:r>
                <a:r>
                  <a:rPr kumimoji="1" lang="en-US" altLang="ja-JP" sz="800" dirty="0">
                    <a:solidFill>
                      <a:schemeClr val="bg1"/>
                    </a:solidFill>
                  </a:rPr>
                  <a:t>350mlx6</a:t>
                </a:r>
                <a:r>
                  <a:rPr kumimoji="1" lang="ja-JP" altLang="en-US" sz="800" dirty="0">
                    <a:solidFill>
                      <a:schemeClr val="bg1"/>
                    </a:solidFill>
                  </a:rPr>
                  <a:t>缶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4A8EC1F4-CF2D-5C3B-4CF3-588EC7DAFBBE}"/>
                </a:ext>
              </a:extLst>
            </p:cNvPr>
            <p:cNvGrpSpPr/>
            <p:nvPr/>
          </p:nvGrpSpPr>
          <p:grpSpPr>
            <a:xfrm>
              <a:off x="3399391" y="5709843"/>
              <a:ext cx="1432685" cy="400691"/>
              <a:chOff x="1544008" y="5522171"/>
              <a:chExt cx="1432685" cy="400691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B6B74F71-CCBC-4857-4C21-D5EBC4A64A5C}"/>
                  </a:ext>
                </a:extLst>
              </p:cNvPr>
              <p:cNvSpPr/>
              <p:nvPr/>
            </p:nvSpPr>
            <p:spPr>
              <a:xfrm>
                <a:off x="1562669" y="5522171"/>
                <a:ext cx="1343323" cy="40069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089A6A2-4319-CE58-3287-CE28C62DDAEA}"/>
                  </a:ext>
                </a:extLst>
              </p:cNvPr>
              <p:cNvSpPr txBox="1"/>
              <p:nvPr/>
            </p:nvSpPr>
            <p:spPr>
              <a:xfrm>
                <a:off x="1544008" y="5566501"/>
                <a:ext cx="1432685" cy="34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缶ビール</a:t>
                </a:r>
                <a:r>
                  <a:rPr kumimoji="1" lang="en-US" altLang="ja-JP" sz="8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500ml </a:t>
                </a:r>
                <a:r>
                  <a:rPr kumimoji="1" lang="ja-JP" altLang="en-US" sz="8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ｘ ６缶パック</a:t>
                </a:r>
                <a:endParaRPr kumimoji="1" lang="en-US" altLang="ja-JP" sz="8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endParaRPr>
              </a:p>
              <a:p>
                <a:pPr algn="ctr"/>
                <a:r>
                  <a:rPr kumimoji="1" lang="ja-JP" altLang="en-US" sz="8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も</a:t>
                </a:r>
                <a:r>
                  <a:rPr lang="ja-JP" altLang="en-US" sz="8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ピッタリ入ります</a:t>
                </a:r>
                <a:endParaRPr kumimoji="1" lang="ja-JP" altLang="en-US" sz="8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675EFD7-A142-8440-900B-3C197807C945}"/>
              </a:ext>
            </a:extLst>
          </p:cNvPr>
          <p:cNvGrpSpPr/>
          <p:nvPr/>
        </p:nvGrpSpPr>
        <p:grpSpPr>
          <a:xfrm>
            <a:off x="3495942" y="3080493"/>
            <a:ext cx="2145791" cy="1534306"/>
            <a:chOff x="3707904" y="3143633"/>
            <a:chExt cx="2223871" cy="159013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F62DF83-F0E5-D9BF-09FF-94B345048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8" t="14367" r="14693" b="7372"/>
            <a:stretch/>
          </p:blipFill>
          <p:spPr>
            <a:xfrm>
              <a:off x="3707904" y="3143633"/>
              <a:ext cx="2223871" cy="1590135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F26B71B-14D0-1E3D-769C-6D2B3214EDC7}"/>
                </a:ext>
              </a:extLst>
            </p:cNvPr>
            <p:cNvSpPr/>
            <p:nvPr/>
          </p:nvSpPr>
          <p:spPr>
            <a:xfrm>
              <a:off x="4177485" y="4005064"/>
              <a:ext cx="361576" cy="361576"/>
            </a:xfrm>
            <a:prstGeom prst="rect">
              <a:avLst/>
            </a:prstGeom>
            <a:noFill/>
            <a:ln>
              <a:solidFill>
                <a:srgbClr val="00FFFF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63ACFD93-6C32-2964-D214-DB689DF955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052310"/>
            <a:ext cx="2345199" cy="174057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5554690-1C93-D861-7132-276FE75E03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06" y="5341737"/>
            <a:ext cx="710795" cy="777018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6C0865A-18B6-CD28-2F6F-0BB0233D543A}"/>
              </a:ext>
            </a:extLst>
          </p:cNvPr>
          <p:cNvGrpSpPr/>
          <p:nvPr/>
        </p:nvGrpSpPr>
        <p:grpSpPr>
          <a:xfrm>
            <a:off x="806061" y="4798681"/>
            <a:ext cx="1686679" cy="849240"/>
            <a:chOff x="393447" y="4603268"/>
            <a:chExt cx="1686679" cy="84924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03836A77-B5F8-6CCE-A9DE-80B0AC68BFE2}"/>
                </a:ext>
              </a:extLst>
            </p:cNvPr>
            <p:cNvGrpSpPr/>
            <p:nvPr/>
          </p:nvGrpSpPr>
          <p:grpSpPr>
            <a:xfrm>
              <a:off x="393447" y="4603268"/>
              <a:ext cx="1686679" cy="553098"/>
              <a:chOff x="1410864" y="4378843"/>
              <a:chExt cx="1686679" cy="511606"/>
            </a:xfrm>
          </p:grpSpPr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7C6D32A1-08AE-F2E4-C9FC-7E7BC2AB04B6}"/>
                  </a:ext>
                </a:extLst>
              </p:cNvPr>
              <p:cNvSpPr/>
              <p:nvPr/>
            </p:nvSpPr>
            <p:spPr>
              <a:xfrm>
                <a:off x="1475656" y="4378843"/>
                <a:ext cx="1531876" cy="49624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DAB99C9-27DC-123C-8801-61CCC7CA3E5E}"/>
                  </a:ext>
                </a:extLst>
              </p:cNvPr>
              <p:cNvSpPr txBox="1"/>
              <p:nvPr/>
            </p:nvSpPr>
            <p:spPr>
              <a:xfrm>
                <a:off x="1410864" y="4406480"/>
                <a:ext cx="1686679" cy="483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0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一般的な</a:t>
                </a:r>
                <a:r>
                  <a:rPr kumimoji="1" lang="en-US" altLang="ja-JP" sz="10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600mlPET</a:t>
                </a:r>
                <a:r>
                  <a:rPr kumimoji="1" lang="ja-JP" altLang="en-US" sz="10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ボトルが</a:t>
                </a:r>
                <a:endParaRPr kumimoji="1" lang="en-US" altLang="ja-JP" sz="10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endParaRPr>
              </a:p>
              <a:p>
                <a:pPr algn="ctr"/>
                <a:r>
                  <a:rPr kumimoji="1" lang="ja-JP" altLang="en-US" sz="10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６本入り、蓋も閉まります</a:t>
                </a:r>
                <a:endParaRPr lang="en-US" altLang="ja-JP" sz="10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endParaRPr>
              </a:p>
              <a:p>
                <a:pPr algn="ctr"/>
                <a:r>
                  <a:rPr lang="ja-JP" altLang="en-US" sz="8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　　 天フタが少し平らになります</a:t>
                </a:r>
                <a:endParaRPr kumimoji="1" lang="ja-JP" altLang="en-US" sz="8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5BFB09D-3020-D628-DDB5-DA6C07DB195B}"/>
                </a:ext>
              </a:extLst>
            </p:cNvPr>
            <p:cNvSpPr txBox="1"/>
            <p:nvPr/>
          </p:nvSpPr>
          <p:spPr>
            <a:xfrm rot="2850379">
              <a:off x="467259" y="4928842"/>
              <a:ext cx="5241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↪</a:t>
              </a:r>
              <a:endParaRPr lang="ja-JP" altLang="en-US" sz="2800" b="1" dirty="0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65020797-3ADF-E6B2-AB98-8A5D34FF4044}"/>
              </a:ext>
            </a:extLst>
          </p:cNvPr>
          <p:cNvGrpSpPr/>
          <p:nvPr/>
        </p:nvGrpSpPr>
        <p:grpSpPr>
          <a:xfrm>
            <a:off x="126420" y="771819"/>
            <a:ext cx="3550431" cy="3834108"/>
            <a:chOff x="135335" y="681652"/>
            <a:chExt cx="3550431" cy="3834108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E61DB3F-5768-64DA-5C6E-10C2E6C11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7008" l="7747" r="94694">
                          <a14:foregroundMark x1="90560" y1="48803" x2="89323" y2="71077"/>
                          <a14:foregroundMark x1="93164" y1="40592" x2="94727" y2="40293"/>
                          <a14:foregroundMark x1="10384" y1="56117" x2="7747" y2="35838"/>
                          <a14:foregroundMark x1="23796" y1="4322" x2="23796" y2="4322"/>
                          <a14:foregroundMark x1="23438" y1="4854" x2="21387" y2="5020"/>
                          <a14:foregroundMark x1="54927" y1="25083" x2="54927" y2="25083"/>
                          <a14:backgroundMark x1="51832" y1="85699" x2="55496" y2="87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335" y="681652"/>
              <a:ext cx="3550431" cy="3477182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D718C6F-EA52-3DA9-1EDD-DC2E07E027FA}"/>
                </a:ext>
              </a:extLst>
            </p:cNvPr>
            <p:cNvSpPr txBox="1"/>
            <p:nvPr/>
          </p:nvSpPr>
          <p:spPr>
            <a:xfrm>
              <a:off x="511374" y="4115650"/>
              <a:ext cx="2136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>
                  <a:latin typeface="+mj-ea"/>
                  <a:ea typeface="+mj-ea"/>
                </a:rPr>
                <a:t>マジックテープで端まで</a:t>
              </a:r>
              <a:endParaRPr kumimoji="1" lang="en-US" altLang="ja-JP" sz="1000" dirty="0">
                <a:latin typeface="+mj-ea"/>
                <a:ea typeface="+mj-ea"/>
              </a:endParaRPr>
            </a:p>
            <a:p>
              <a:pPr algn="ctr"/>
              <a:r>
                <a:rPr kumimoji="1" lang="ja-JP" altLang="en-US" sz="1000" dirty="0">
                  <a:latin typeface="+mj-ea"/>
                  <a:ea typeface="+mj-ea"/>
                </a:rPr>
                <a:t>シッカリ閉じて</a:t>
              </a:r>
              <a:r>
                <a:rPr lang="ja-JP" altLang="en-US" sz="1000" dirty="0">
                  <a:latin typeface="+mj-ea"/>
                  <a:ea typeface="+mj-ea"/>
                </a:rPr>
                <a:t>保温力</a:t>
              </a:r>
              <a:r>
                <a:rPr lang="en-US" altLang="ja-JP" sz="1000" dirty="0">
                  <a:latin typeface="+mj-ea"/>
                  <a:ea typeface="+mj-ea"/>
                </a:rPr>
                <a:t>UP</a:t>
              </a:r>
              <a:r>
                <a:rPr lang="ja-JP" altLang="en-US" sz="1000" dirty="0">
                  <a:latin typeface="+mj-ea"/>
                  <a:ea typeface="+mj-ea"/>
                </a:rPr>
                <a:t>↗</a:t>
              </a:r>
              <a:endParaRPr kumimoji="1" lang="ja-JP" altLang="en-US" sz="1000" dirty="0">
                <a:latin typeface="+mj-ea"/>
                <a:ea typeface="+mj-ea"/>
              </a:endParaRP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F43D00C5-4B3B-C605-FB46-763DC792F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2" b="16092"/>
            <a:stretch/>
          </p:blipFill>
          <p:spPr>
            <a:xfrm>
              <a:off x="646889" y="3636742"/>
              <a:ext cx="1904729" cy="529206"/>
            </a:xfrm>
            <a:prstGeom prst="rect">
              <a:avLst/>
            </a:prstGeom>
          </p:spPr>
        </p:pic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E869530-82D6-6CB8-34ED-BAC0E6A0E1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8542" y="1742786"/>
              <a:ext cx="957836" cy="1981290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205CA93-D095-E11D-0EF5-74E15AD8BC24}"/>
              </a:ext>
            </a:extLst>
          </p:cNvPr>
          <p:cNvCxnSpPr>
            <a:cxnSpLocks/>
          </p:cNvCxnSpPr>
          <p:nvPr/>
        </p:nvCxnSpPr>
        <p:spPr>
          <a:xfrm>
            <a:off x="3634162" y="2659407"/>
            <a:ext cx="620279" cy="10005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200E9595-8DFA-89FA-CB9C-6BD8AD58C71A}"/>
              </a:ext>
            </a:extLst>
          </p:cNvPr>
          <p:cNvCxnSpPr>
            <a:cxnSpLocks/>
          </p:cNvCxnSpPr>
          <p:nvPr/>
        </p:nvCxnSpPr>
        <p:spPr>
          <a:xfrm flipV="1">
            <a:off x="4307409" y="2654583"/>
            <a:ext cx="288065" cy="923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2438500-F436-4CEC-3D5A-580992010239}"/>
              </a:ext>
            </a:extLst>
          </p:cNvPr>
          <p:cNvCxnSpPr>
            <a:cxnSpLocks/>
          </p:cNvCxnSpPr>
          <p:nvPr/>
        </p:nvCxnSpPr>
        <p:spPr>
          <a:xfrm flipH="1" flipV="1">
            <a:off x="4568837" y="1700808"/>
            <a:ext cx="23635" cy="87531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5454ED5-0F75-F202-6791-78A63AE73045}"/>
              </a:ext>
            </a:extLst>
          </p:cNvPr>
          <p:cNvSpPr txBox="1"/>
          <p:nvPr/>
        </p:nvSpPr>
        <p:spPr>
          <a:xfrm rot="511792">
            <a:off x="3639666" y="2671254"/>
            <a:ext cx="5790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/>
              <a:t>約</a:t>
            </a:r>
            <a:r>
              <a:rPr kumimoji="1" lang="en-US" altLang="ja-JP" sz="700" dirty="0"/>
              <a:t>230</a:t>
            </a:r>
            <a:r>
              <a:rPr kumimoji="1" lang="ja-JP" altLang="en-US" sz="700" dirty="0"/>
              <a:t>ｍｍ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31B389B-7921-F481-6462-74CFE55F3E98}"/>
              </a:ext>
            </a:extLst>
          </p:cNvPr>
          <p:cNvSpPr txBox="1"/>
          <p:nvPr/>
        </p:nvSpPr>
        <p:spPr>
          <a:xfrm rot="20238280">
            <a:off x="4245749" y="2686502"/>
            <a:ext cx="5212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約</a:t>
            </a:r>
            <a:r>
              <a:rPr lang="en-US" altLang="ja-JP" sz="600" dirty="0"/>
              <a:t>12</a:t>
            </a:r>
            <a:r>
              <a:rPr kumimoji="1" lang="en-US" altLang="ja-JP" sz="600" dirty="0"/>
              <a:t>0</a:t>
            </a:r>
            <a:r>
              <a:rPr kumimoji="1" lang="ja-JP" altLang="en-US" sz="600" dirty="0"/>
              <a:t>ｍｍ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F4CE187-9509-D065-6162-9B178F14F406}"/>
              </a:ext>
            </a:extLst>
          </p:cNvPr>
          <p:cNvSpPr txBox="1"/>
          <p:nvPr/>
        </p:nvSpPr>
        <p:spPr>
          <a:xfrm>
            <a:off x="4253811" y="1540322"/>
            <a:ext cx="5790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/>
              <a:t>約</a:t>
            </a:r>
            <a:r>
              <a:rPr kumimoji="1" lang="en-US" altLang="ja-JP" sz="700" dirty="0"/>
              <a:t>280</a:t>
            </a:r>
            <a:r>
              <a:rPr kumimoji="1" lang="ja-JP" altLang="en-US" sz="700" dirty="0"/>
              <a:t>ｍｍ</a:t>
            </a:r>
          </a:p>
        </p:txBody>
      </p:sp>
    </p:spTree>
    <p:extLst>
      <p:ext uri="{BB962C8B-B14F-4D97-AF65-F5344CB8AC3E}">
        <p14:creationId xmlns:p14="http://schemas.microsoft.com/office/powerpoint/2010/main" val="15505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177</Words>
  <Application>Microsoft Office PowerPoint</Application>
  <PresentationFormat>画面に合わせる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MS UI Gothic</vt:lpstr>
      <vt:lpstr>游ゴシック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中村正嗣</dc:creator>
  <cp:lastModifiedBy>正嗣 大橋</cp:lastModifiedBy>
  <cp:revision>70</cp:revision>
  <cp:lastPrinted>2024-07-30T00:53:46Z</cp:lastPrinted>
  <dcterms:created xsi:type="dcterms:W3CDTF">2013-05-25T04:35:45Z</dcterms:created>
  <dcterms:modified xsi:type="dcterms:W3CDTF">2024-09-04T09:58:26Z</dcterms:modified>
</cp:coreProperties>
</file>