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黒・赤・青の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色によく使う黒を追加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太さ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0.7mm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：パステル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+1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SC-2501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色柄：パールホワイト・パステルブルー</a:t>
            </a:r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　　　　　　　　　　　　　　　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15×18×145mm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02AB36B0-C644-84EF-89B8-3BD7E879D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1" b="15350"/>
          <a:stretch/>
        </p:blipFill>
        <p:spPr>
          <a:xfrm>
            <a:off x="280205" y="1176897"/>
            <a:ext cx="531495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正嗣 大橋</cp:lastModifiedBy>
  <cp:revision>24</cp:revision>
  <cp:lastPrinted>2018-11-29T05:08:35Z</cp:lastPrinted>
  <dcterms:created xsi:type="dcterms:W3CDTF">2013-05-25T04:35:45Z</dcterms:created>
  <dcterms:modified xsi:type="dcterms:W3CDTF">2024-09-25T05:06:14Z</dcterms:modified>
</cp:coreProperties>
</file>