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02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149079"/>
            <a:ext cx="3097212" cy="2053283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黒・赤・青の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色によく使う黒を追加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太さ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0.7mm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312368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 ：パステル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+1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ボールペン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SC-2501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120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  <a:sym typeface="Wingdings" panose="05000000000000000000" pitchFamily="2" charset="2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  <a:sym typeface="Wingdings" panose="05000000000000000000" pitchFamily="2" charset="2"/>
              </a:rPr>
              <a:t>色柄：パールホワイト・パステルブルー</a:t>
            </a:r>
            <a:endParaRPr lang="en-US" altLang="ja-JP" sz="1400" dirty="0">
              <a:latin typeface="MS UI Gothic" pitchFamily="50" charset="-128"/>
              <a:ea typeface="MS UI Gothic" pitchFamily="50" charset="-128"/>
              <a:sym typeface="Wingdings" panose="05000000000000000000" pitchFamily="2" charset="2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  <a:sym typeface="Wingdings" panose="05000000000000000000" pitchFamily="2" charset="2"/>
              </a:rPr>
              <a:t>　　　　　　　　　　　　　　　（色指定不可）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15×18×145mm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-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1000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02AB36B0-C644-84EF-89B8-3BD7E879D1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51" b="15350"/>
          <a:stretch/>
        </p:blipFill>
        <p:spPr>
          <a:xfrm>
            <a:off x="280205" y="1176897"/>
            <a:ext cx="5314950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68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正嗣 大橋</cp:lastModifiedBy>
  <cp:revision>24</cp:revision>
  <cp:lastPrinted>2018-11-29T05:08:35Z</cp:lastPrinted>
  <dcterms:created xsi:type="dcterms:W3CDTF">2013-05-25T04:35:45Z</dcterms:created>
  <dcterms:modified xsi:type="dcterms:W3CDTF">2024-09-25T05:06:14Z</dcterms:modified>
</cp:coreProperties>
</file>