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DCDE0E2-E6B0-4677-E11B-29FFA4169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91" t="22497" r="13225" b="15231"/>
          <a:stretch/>
        </p:blipFill>
        <p:spPr>
          <a:xfrm>
            <a:off x="252573" y="841474"/>
            <a:ext cx="5354763" cy="3667645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くしとミラーが分けて使える。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便利な折り畳みブラシ。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ヘアセットが簡単便利に。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：コンパクトブラシ ミラー付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SC-2503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39×30×205mm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包装サイズ：未決定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TPR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ガラス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E8DA0963-27F4-5BD1-A6BB-CACEB8E191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9" t="22809" r="16067" b="18927"/>
          <a:stretch/>
        </p:blipFill>
        <p:spPr>
          <a:xfrm>
            <a:off x="179388" y="883134"/>
            <a:ext cx="1583481" cy="1085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2ECFDEB-4CD8-3B9C-09F4-91E9021C55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417" y="4585888"/>
            <a:ext cx="1944216" cy="144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60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25</cp:revision>
  <cp:lastPrinted>2018-11-29T05:08:35Z</cp:lastPrinted>
  <dcterms:created xsi:type="dcterms:W3CDTF">2013-05-25T04:35:45Z</dcterms:created>
  <dcterms:modified xsi:type="dcterms:W3CDTF">2025-01-28T08:10:21Z</dcterms:modified>
</cp:coreProperties>
</file>