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8158A-238D-407A-BDA1-609977DF49EF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71A8B-0871-4AC3-9771-BDED9096E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835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71A8B-0871-4AC3-9771-BDED9096E7B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486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149079"/>
            <a:ext cx="3097212" cy="205328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環境に優しいリサイクル樹脂製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SDGS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好適品です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31236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再生樹脂でできたクリアボトル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500ml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SC-2504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  <a:sym typeface="Wingdings" panose="05000000000000000000" pitchFamily="2" charset="2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色柄：グリーン・ブルー（色指定不可）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Φ65×196mm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包装サイズ：未決定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材質：リサイクル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PET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・ステンレス・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0199614B-9905-F496-0ED1-6282F49D85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3526" y="1285703"/>
            <a:ext cx="4464496" cy="4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64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UI Gothic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正嗣 大橋</cp:lastModifiedBy>
  <cp:revision>26</cp:revision>
  <cp:lastPrinted>2018-11-29T05:08:35Z</cp:lastPrinted>
  <dcterms:created xsi:type="dcterms:W3CDTF">2013-05-25T04:35:45Z</dcterms:created>
  <dcterms:modified xsi:type="dcterms:W3CDTF">2025-01-16T06:01:03Z</dcterms:modified>
</cp:coreProperties>
</file>