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149079"/>
            <a:ext cx="3097212" cy="2053283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大きい画面で遠くからでも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タイマー表示がよく見えます。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New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見やすいキッチンタイマー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SC-2505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  <a:sym typeface="Wingdings" panose="05000000000000000000" pitchFamily="2" charset="2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  <a:sym typeface="Wingdings" panose="05000000000000000000" pitchFamily="2" charset="2"/>
              </a:rPr>
              <a:t>色柄：グリーン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53×70×9mm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56×73×12mm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備考：モニター用ボタン電池内蔵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C5199E8C-833C-53C9-28DD-D5F1D00F06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9571" y="1704778"/>
            <a:ext cx="2880320" cy="344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60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正嗣 大橋</cp:lastModifiedBy>
  <cp:revision>24</cp:revision>
  <cp:lastPrinted>2018-11-29T05:08:35Z</cp:lastPrinted>
  <dcterms:created xsi:type="dcterms:W3CDTF">2013-05-25T04:35:45Z</dcterms:created>
  <dcterms:modified xsi:type="dcterms:W3CDTF">2024-10-21T07:08:53Z</dcterms:modified>
</cp:coreProperties>
</file>