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9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503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665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78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7051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305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8288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3359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876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8862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281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139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26944-971D-4D16-9479-4749AF90F2DC}" type="datetimeFigureOut">
              <a:rPr kumimoji="1" lang="ja-JP" altLang="en-US" smtClean="0"/>
              <a:t>2026/1/23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12292-DC78-4C45-B0DB-2DF25BE1D24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9963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="" xmlns:a16="http://schemas.microsoft.com/office/drawing/2014/main" id="{DDCDE0E2-E6B0-4677-E11B-29FFA41691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91" t="22497" r="13225" b="15231"/>
          <a:stretch/>
        </p:blipFill>
        <p:spPr>
          <a:xfrm>
            <a:off x="252573" y="841474"/>
            <a:ext cx="5354763" cy="3667645"/>
          </a:xfrm>
          <a:prstGeom prst="rect">
            <a:avLst/>
          </a:prstGeom>
        </p:spPr>
      </p:pic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107380" y="100435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ご提案書</a:t>
            </a:r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5795963" y="4149079"/>
            <a:ext cx="3097212" cy="2053283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くしとミラーが分けて使える。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便利な折り畳みブラシ。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ヘアセットが簡単便利に。</a:t>
            </a: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5795963" y="764704"/>
            <a:ext cx="3097212" cy="3312368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 ：コンパクトブラシ ミラー付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SC-2503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上代：￥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300</a:t>
            </a: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  <a:sym typeface="Wingdings" panose="05000000000000000000" pitchFamily="2" charset="2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  <a:sym typeface="Wingdings" panose="05000000000000000000" pitchFamily="2" charset="2"/>
              </a:rPr>
              <a:t>色柄：単色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商品サイズ：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39×30×205mm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包装：化粧箱入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包装サイズ：未決定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材質：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PP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・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TPR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・ガラス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入数：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300</a:t>
            </a:r>
          </a:p>
          <a:p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生産国：中国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</p:txBody>
      </p:sp>
      <p:sp>
        <p:nvSpPr>
          <p:cNvPr id="18437" name="正方形/長方形 9"/>
          <p:cNvSpPr>
            <a:spLocks noChangeArrowheads="1"/>
          </p:cNvSpPr>
          <p:nvPr/>
        </p:nvSpPr>
        <p:spPr bwMode="auto">
          <a:xfrm>
            <a:off x="179388" y="764705"/>
            <a:ext cx="5500687" cy="5432896"/>
          </a:xfrm>
          <a:prstGeom prst="rect">
            <a:avLst/>
          </a:prstGeom>
          <a:noFill/>
          <a:ln w="25400" algn="ctr">
            <a:solidFill>
              <a:srgbClr val="33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 algn="ctr"/>
            <a:endParaRPr lang="ja-JP" altLang="en-US">
              <a:latin typeface="Calibri" pitchFamily="34" charset="0"/>
            </a:endParaRPr>
          </a:p>
        </p:txBody>
      </p:sp>
      <p:cxnSp>
        <p:nvCxnSpPr>
          <p:cNvPr id="12" name="直線コネクタ 11"/>
          <p:cNvCxnSpPr/>
          <p:nvPr/>
        </p:nvCxnSpPr>
        <p:spPr>
          <a:xfrm>
            <a:off x="0" y="630872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0" y="549275"/>
            <a:ext cx="9144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E8DA0963-27F4-5BD1-A6BB-CACEB8E1914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19" t="22809" r="16067" b="18927"/>
          <a:stretch/>
        </p:blipFill>
        <p:spPr>
          <a:xfrm>
            <a:off x="179388" y="883134"/>
            <a:ext cx="1583481" cy="10856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3691755"/>
            <a:ext cx="2907544" cy="243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027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58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中村正嗣</dc:creator>
  <cp:lastModifiedBy>ナニワインターナショナル株式会社　大橋</cp:lastModifiedBy>
  <cp:revision>26</cp:revision>
  <cp:lastPrinted>2018-11-29T05:08:35Z</cp:lastPrinted>
  <dcterms:created xsi:type="dcterms:W3CDTF">2013-05-25T04:35:45Z</dcterms:created>
  <dcterms:modified xsi:type="dcterms:W3CDTF">2026-01-23T10:26:16Z</dcterms:modified>
</cp:coreProperties>
</file>