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1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8BBE-AC94-41DD-907F-6AA8CC576292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3D8E-DAC5-4916-809A-F6404011F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52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8BBE-AC94-41DD-907F-6AA8CC576292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3D8E-DAC5-4916-809A-F6404011F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63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8BBE-AC94-41DD-907F-6AA8CC576292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3D8E-DAC5-4916-809A-F6404011F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8BBE-AC94-41DD-907F-6AA8CC576292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3D8E-DAC5-4916-809A-F6404011F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308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8BBE-AC94-41DD-907F-6AA8CC576292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3D8E-DAC5-4916-809A-F6404011F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88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8BBE-AC94-41DD-907F-6AA8CC576292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3D8E-DAC5-4916-809A-F6404011F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36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8BBE-AC94-41DD-907F-6AA8CC576292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3D8E-DAC5-4916-809A-F6404011F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00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8BBE-AC94-41DD-907F-6AA8CC576292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3D8E-DAC5-4916-809A-F6404011F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71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8BBE-AC94-41DD-907F-6AA8CC576292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3D8E-DAC5-4916-809A-F6404011F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96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8BBE-AC94-41DD-907F-6AA8CC576292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3D8E-DAC5-4916-809A-F6404011F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06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8BBE-AC94-41DD-907F-6AA8CC576292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3D8E-DAC5-4916-809A-F6404011F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90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38BBE-AC94-41DD-907F-6AA8CC576292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23D8E-DAC5-4916-809A-F6404011F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47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>
            <a:extLst>
              <a:ext uri="{FF2B5EF4-FFF2-40B4-BE49-F238E27FC236}">
                <a16:creationId xmlns:a16="http://schemas.microsoft.com/office/drawing/2014/main" id="{85EEC2A4-EF9A-4F03-DB33-6776FAE3A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236" y="6120643"/>
            <a:ext cx="569041" cy="569041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6ECD8C2F-9DC2-46B4-A5F8-37A46CC3D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80" y="100435"/>
            <a:ext cx="5976788" cy="376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100000">
                <a:srgbClr val="2244A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MS UI Gothic" pitchFamily="50" charset="-128"/>
              </a:rPr>
              <a:t>　ご提案書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BACD0AAE-6F11-4C65-BC2A-48DC26782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392" y="4494630"/>
            <a:ext cx="3890009" cy="2251451"/>
          </a:xfrm>
          <a:prstGeom prst="roundRect">
            <a:avLst>
              <a:gd name="adj" fmla="val 6324"/>
            </a:avLst>
          </a:prstGeom>
          <a:solidFill>
            <a:schemeClr val="bg1"/>
          </a:solidFill>
          <a:ln w="12700">
            <a:solidFill>
              <a:srgbClr val="3366FF"/>
            </a:solidFill>
            <a:round/>
            <a:headEnd/>
            <a:tailEnd/>
          </a:ln>
        </p:spPr>
        <p:txBody>
          <a:bodyPr wrap="none" lIns="18000"/>
          <a:lstStyle/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品名：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【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フルカラー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】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オリジナルカバー台紙ふせん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品番：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SC-2430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上代： 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\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２００　</a:t>
            </a:r>
            <a:r>
              <a:rPr lang="ja-JP" altLang="en-US" sz="1100" dirty="0">
                <a:latin typeface="MS UI Gothic" pitchFamily="50" charset="-128"/>
                <a:ea typeface="MS UI Gothic" pitchFamily="50" charset="-128"/>
              </a:rPr>
              <a:t>（３００個での想定コスト）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サイズ：約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74×52mm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包装：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PP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袋入り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ふせん：各色 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25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枚 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×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 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5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色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材質：紙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入数：３００個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生産国：中国　最終加工地：日本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100" b="1" dirty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</a:rPr>
              <a:t>★オプションで「内側印刷」にも対応</a:t>
            </a:r>
            <a:endParaRPr lang="en-US" altLang="ja-JP" sz="1200" b="1" dirty="0">
              <a:solidFill>
                <a:srgbClr val="FF0000"/>
              </a:solidFill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9" name="正方形/長方形 9">
            <a:extLst>
              <a:ext uri="{FF2B5EF4-FFF2-40B4-BE49-F238E27FC236}">
                <a16:creationId xmlns:a16="http://schemas.microsoft.com/office/drawing/2014/main" id="{DDAF2AEA-F3EF-4F97-9B6D-61B2E4FBC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764705"/>
            <a:ext cx="5500687" cy="5992860"/>
          </a:xfrm>
          <a:prstGeom prst="rect">
            <a:avLst/>
          </a:prstGeom>
          <a:noFill/>
          <a:ln w="25400" algn="ctr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ja-JP" altLang="en-US">
              <a:latin typeface="Calibri" pitchFamily="34" charset="0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5342BB58-2C13-4AB4-960B-CD860785DF83}"/>
              </a:ext>
            </a:extLst>
          </p:cNvPr>
          <p:cNvCxnSpPr>
            <a:cxnSpLocks/>
          </p:cNvCxnSpPr>
          <p:nvPr/>
        </p:nvCxnSpPr>
        <p:spPr>
          <a:xfrm>
            <a:off x="0" y="549275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utoShape 5">
            <a:extLst>
              <a:ext uri="{FF2B5EF4-FFF2-40B4-BE49-F238E27FC236}">
                <a16:creationId xmlns:a16="http://schemas.microsoft.com/office/drawing/2014/main" id="{7C0DBD73-5E5E-4B13-BD22-D5F294299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1791" y="682921"/>
            <a:ext cx="3885281" cy="3678064"/>
          </a:xfrm>
          <a:prstGeom prst="roundRect">
            <a:avLst>
              <a:gd name="adj" fmla="val 6324"/>
            </a:avLst>
          </a:prstGeom>
          <a:solidFill>
            <a:schemeClr val="bg1"/>
          </a:solidFill>
          <a:ln w="12700">
            <a:solidFill>
              <a:srgbClr val="3366FF"/>
            </a:solidFill>
            <a:round/>
            <a:headEnd/>
            <a:tailEnd/>
          </a:ln>
        </p:spPr>
        <p:txBody>
          <a:bodyPr wrap="none" lIns="18000"/>
          <a:lstStyle/>
          <a:p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「お手軽に全面フルカラー印刷の</a:t>
            </a:r>
            <a:endParaRPr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オリジナルふせんが作成できます」</a:t>
            </a:r>
            <a:endParaRPr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400" b="1" dirty="0">
                <a:latin typeface="MS UI Gothic" pitchFamily="50" charset="-128"/>
                <a:ea typeface="MS UI Gothic" pitchFamily="50" charset="-128"/>
              </a:rPr>
              <a:t>　</a:t>
            </a:r>
            <a:endParaRPr lang="en-US" altLang="ja-JP" sz="1400" b="1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企業販促品・啓発用品等々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…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フルカラー印刷のご用命の多い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『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ふせん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』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もう少し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…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小ロットで。。もう少し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…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お求めやすく。。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もう少し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…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印刷を大きく。。どうせなら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…SDGs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に。。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そんな皆様のご要望に挑戦した新商品です。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5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色ふせんｘ各２５枚。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　表紙は全面オンデマンド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4C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印刷。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　名刺よりも一回り小さく、小回りのきくサイズ。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　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　・ご挨拶粗品で名刺を印刷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(300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個～で個人毎に）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　・商品パッケージやポスター、チラシなどを印刷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　・展示会、イベントなどの来場者記念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5E0B5AD-4EFE-F2A8-58F5-46F089A0B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963" y="-107585"/>
            <a:ext cx="1357701" cy="972453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1A71B6A3-420D-A7EB-30B6-F1591F55D011}"/>
              </a:ext>
            </a:extLst>
          </p:cNvPr>
          <p:cNvGrpSpPr/>
          <p:nvPr/>
        </p:nvGrpSpPr>
        <p:grpSpPr>
          <a:xfrm>
            <a:off x="7920260" y="5623691"/>
            <a:ext cx="1826141" cy="1102775"/>
            <a:chOff x="7920260" y="1779918"/>
            <a:chExt cx="1826141" cy="1102775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FFFDF6B4-51C7-728C-5497-C3607AD395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346"/>
            <a:stretch/>
          </p:blipFill>
          <p:spPr>
            <a:xfrm>
              <a:off x="8833330" y="1779918"/>
              <a:ext cx="781068" cy="808541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D464E3F6-ED2A-EF22-5C53-35594DD03581}"/>
                </a:ext>
              </a:extLst>
            </p:cNvPr>
            <p:cNvSpPr txBox="1"/>
            <p:nvPr/>
          </p:nvSpPr>
          <p:spPr>
            <a:xfrm>
              <a:off x="7920260" y="2544139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ja-JP" altLang="en-US" sz="800" dirty="0"/>
                <a:t>当商品は社会貢献の一環として、</a:t>
              </a:r>
              <a:endParaRPr kumimoji="1" lang="en-US" altLang="ja-JP" sz="800" dirty="0"/>
            </a:p>
            <a:p>
              <a:pPr algn="r"/>
              <a:r>
                <a:rPr kumimoji="1" lang="ja-JP" altLang="en-US" sz="800" dirty="0"/>
                <a:t>就労支援施設にて作成しています。</a:t>
              </a:r>
            </a:p>
          </p:txBody>
        </p:sp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94FC898A-8B0B-1126-87B3-D7F1511585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9" y="4131346"/>
            <a:ext cx="1886967" cy="246318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20F5F93-D2C0-B3E2-6A23-FDB4EE1336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7" y="1186562"/>
            <a:ext cx="2913647" cy="2913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688D146-E870-EE53-44AD-9C16A48E8D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290" y="2396200"/>
            <a:ext cx="2668909" cy="2098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795FE83A-52BC-4D4E-1C86-A428E632E7A6}"/>
              </a:ext>
            </a:extLst>
          </p:cNvPr>
          <p:cNvGrpSpPr/>
          <p:nvPr/>
        </p:nvGrpSpPr>
        <p:grpSpPr>
          <a:xfrm rot="21353726">
            <a:off x="2958399" y="2410294"/>
            <a:ext cx="1008439" cy="540784"/>
            <a:chOff x="3095774" y="4696660"/>
            <a:chExt cx="930708" cy="499100"/>
          </a:xfrm>
        </p:grpSpPr>
        <p:sp>
          <p:nvSpPr>
            <p:cNvPr id="17" name="吹き出し: 円形 16">
              <a:extLst>
                <a:ext uri="{FF2B5EF4-FFF2-40B4-BE49-F238E27FC236}">
                  <a16:creationId xmlns:a16="http://schemas.microsoft.com/office/drawing/2014/main" id="{CA4B61C6-8E5E-E754-DD5D-BC6DFD488C31}"/>
                </a:ext>
              </a:extLst>
            </p:cNvPr>
            <p:cNvSpPr/>
            <p:nvPr/>
          </p:nvSpPr>
          <p:spPr>
            <a:xfrm>
              <a:off x="3095774" y="4696660"/>
              <a:ext cx="850150" cy="484940"/>
            </a:xfrm>
            <a:prstGeom prst="wedgeEllipseCallout">
              <a:avLst>
                <a:gd name="adj1" fmla="val 53740"/>
                <a:gd name="adj2" fmla="val 94648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C0B9ABEF-7104-3E32-1312-B42F6BDC1E2A}"/>
                </a:ext>
              </a:extLst>
            </p:cNvPr>
            <p:cNvSpPr txBox="1"/>
            <p:nvPr/>
          </p:nvSpPr>
          <p:spPr>
            <a:xfrm>
              <a:off x="3098896" y="4780262"/>
              <a:ext cx="92758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kumimoji="1" lang="ja-JP" altLang="en-US" sz="14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内側印刷</a:t>
              </a:r>
              <a:endParaRPr kumimoji="1" lang="en-US" altLang="ja-JP" sz="1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1200"/>
                </a:lnSpc>
              </a:pPr>
              <a:r>
                <a:rPr kumimoji="1" lang="ja-JP" altLang="en-US" sz="14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にも対応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2778D9-A04C-A3E2-494E-E997B987DF89}"/>
              </a:ext>
            </a:extLst>
          </p:cNvPr>
          <p:cNvGrpSpPr/>
          <p:nvPr/>
        </p:nvGrpSpPr>
        <p:grpSpPr>
          <a:xfrm>
            <a:off x="3438438" y="897211"/>
            <a:ext cx="1932632" cy="1177934"/>
            <a:chOff x="3438438" y="897211"/>
            <a:chExt cx="1932632" cy="1177934"/>
          </a:xfrm>
        </p:grpSpPr>
        <p:sp>
          <p:nvSpPr>
            <p:cNvPr id="2" name="吹き出し: 角を丸めた四角形 1">
              <a:extLst>
                <a:ext uri="{FF2B5EF4-FFF2-40B4-BE49-F238E27FC236}">
                  <a16:creationId xmlns:a16="http://schemas.microsoft.com/office/drawing/2014/main" id="{447F0C05-0CDD-D239-8F3F-79B540EEE1AB}"/>
                </a:ext>
              </a:extLst>
            </p:cNvPr>
            <p:cNvSpPr/>
            <p:nvPr/>
          </p:nvSpPr>
          <p:spPr>
            <a:xfrm>
              <a:off x="3438438" y="897211"/>
              <a:ext cx="1792589" cy="1126461"/>
            </a:xfrm>
            <a:prstGeom prst="wedgeRoundRectCallout">
              <a:avLst>
                <a:gd name="adj1" fmla="val -116372"/>
                <a:gd name="adj2" fmla="val 60295"/>
                <a:gd name="adj3" fmla="val 16667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287BE892-9F87-854D-3C5F-BE64D0B0EF1B}"/>
                </a:ext>
              </a:extLst>
            </p:cNvPr>
            <p:cNvSpPr txBox="1"/>
            <p:nvPr/>
          </p:nvSpPr>
          <p:spPr>
            <a:xfrm>
              <a:off x="3438439" y="948683"/>
              <a:ext cx="1932631" cy="1126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kumimoji="1" lang="ja-JP" altLang="en-US" sz="2400" dirty="0">
                  <a:ln w="19050">
                    <a:solidFill>
                      <a:srgbClr val="FF0000"/>
                    </a:solidFill>
                  </a:ln>
                  <a:solidFill>
                    <a:srgbClr val="FFFF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台紙印刷代・</a:t>
              </a:r>
              <a:endParaRPr kumimoji="1" lang="en-US" altLang="ja-JP" sz="2400" dirty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 algn="ctr">
                <a:lnSpc>
                  <a:spcPct val="70000"/>
                </a:lnSpc>
              </a:pPr>
              <a:r>
                <a:rPr kumimoji="1" lang="ja-JP" altLang="en-US" sz="2400" dirty="0">
                  <a:ln w="19050">
                    <a:solidFill>
                      <a:srgbClr val="FF0000"/>
                    </a:solidFill>
                  </a:ln>
                  <a:solidFill>
                    <a:srgbClr val="FFFF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セット内職 ・</a:t>
              </a:r>
              <a:endParaRPr kumimoji="1" lang="en-US" altLang="ja-JP" sz="2400" dirty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 algn="ctr">
                <a:lnSpc>
                  <a:spcPct val="70000"/>
                </a:lnSpc>
              </a:pPr>
              <a:r>
                <a:rPr kumimoji="1" lang="ja-JP" altLang="en-US" sz="2400" dirty="0">
                  <a:ln w="19050">
                    <a:solidFill>
                      <a:srgbClr val="FF0000"/>
                    </a:solidFill>
                  </a:ln>
                  <a:solidFill>
                    <a:srgbClr val="FFFF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コミコミ！</a:t>
              </a:r>
              <a:endParaRPr kumimoji="1" lang="en-US" altLang="ja-JP" sz="2400" dirty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 algn="ctr">
                <a:lnSpc>
                  <a:spcPct val="70000"/>
                </a:lnSpc>
              </a:pPr>
              <a:r>
                <a:rPr kumimoji="1" lang="ja-JP" altLang="en-US" sz="1600" dirty="0">
                  <a:ln w="19050">
                    <a:solidFill>
                      <a:srgbClr val="FF0000"/>
                    </a:solidFill>
                  </a:ln>
                  <a:solidFill>
                    <a:srgbClr val="FFFF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上代 </a:t>
              </a:r>
              <a:r>
                <a:rPr kumimoji="1" lang="en-US" altLang="ja-JP" sz="2400" dirty="0">
                  <a:ln w="19050">
                    <a:solidFill>
                      <a:srgbClr val="FF0000"/>
                    </a:solidFill>
                  </a:ln>
                  <a:solidFill>
                    <a:srgbClr val="FFFF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200</a:t>
              </a:r>
              <a:r>
                <a:rPr kumimoji="1" lang="ja-JP" altLang="en-US" sz="2400" dirty="0">
                  <a:ln w="19050">
                    <a:solidFill>
                      <a:srgbClr val="FF0000"/>
                    </a:solidFill>
                  </a:ln>
                  <a:solidFill>
                    <a:srgbClr val="FFFF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円</a:t>
              </a: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C868A43E-71D8-754C-0486-B2A10C7096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6460" y="4244856"/>
            <a:ext cx="1909534" cy="1512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4F94347C-5A6E-81EC-46DB-6B64B49B64A8}"/>
              </a:ext>
            </a:extLst>
          </p:cNvPr>
          <p:cNvGrpSpPr/>
          <p:nvPr/>
        </p:nvGrpSpPr>
        <p:grpSpPr>
          <a:xfrm>
            <a:off x="3572869" y="4724394"/>
            <a:ext cx="1925856" cy="1090948"/>
            <a:chOff x="3609072" y="4293096"/>
            <a:chExt cx="1925856" cy="804207"/>
          </a:xfrm>
        </p:grpSpPr>
        <p:sp>
          <p:nvSpPr>
            <p:cNvPr id="22" name="吹き出し: 円形 21">
              <a:extLst>
                <a:ext uri="{FF2B5EF4-FFF2-40B4-BE49-F238E27FC236}">
                  <a16:creationId xmlns:a16="http://schemas.microsoft.com/office/drawing/2014/main" id="{68C38D2D-4719-CB62-D992-345E1E08B977}"/>
                </a:ext>
              </a:extLst>
            </p:cNvPr>
            <p:cNvSpPr/>
            <p:nvPr/>
          </p:nvSpPr>
          <p:spPr>
            <a:xfrm>
              <a:off x="3779912" y="4293096"/>
              <a:ext cx="1584176" cy="804207"/>
            </a:xfrm>
            <a:prstGeom prst="wedgeEllipseCallout">
              <a:avLst>
                <a:gd name="adj1" fmla="val 6468"/>
                <a:gd name="adj2" fmla="val 73396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B6888A88-62DD-AF4C-9C60-1DAF4659C705}"/>
                </a:ext>
              </a:extLst>
            </p:cNvPr>
            <p:cNvSpPr txBox="1"/>
            <p:nvPr/>
          </p:nvSpPr>
          <p:spPr>
            <a:xfrm>
              <a:off x="3609072" y="4402811"/>
              <a:ext cx="1925856" cy="612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今、話題の</a:t>
              </a:r>
              <a:endParaRPr kumimoji="1" lang="en-US" altLang="ja-JP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 algn="ctr"/>
              <a:r>
                <a:rPr kumimoji="1" lang="ja-JP" altLang="en-US" sz="16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デザインＱＲも</a:t>
              </a:r>
              <a:endParaRPr kumimoji="1" lang="en-US" altLang="ja-JP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 algn="ctr"/>
              <a:r>
                <a:rPr lang="ja-JP" altLang="en-US" sz="16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安心対応可能</a:t>
              </a:r>
              <a:endParaRPr kumimoji="1" lang="ja-JP" altLang="en-US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31" name="図 30">
            <a:extLst>
              <a:ext uri="{FF2B5EF4-FFF2-40B4-BE49-F238E27FC236}">
                <a16:creationId xmlns:a16="http://schemas.microsoft.com/office/drawing/2014/main" id="{964E25DE-878A-CDB6-0165-C7AEF7BAE2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49" y="6073415"/>
            <a:ext cx="603766" cy="60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07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1866</TotalTime>
  <Words>240</Words>
  <Application>Microsoft Office PowerPoint</Application>
  <PresentationFormat>A4 210 x 297 mm</PresentationFormat>
  <Paragraphs>38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HGPｺﾞｼｯｸE</vt:lpstr>
      <vt:lpstr>HGP創英角ﾎﾟｯﾌﾟ体</vt:lpstr>
      <vt:lpstr>HG丸ｺﾞｼｯｸM-PRO</vt:lpstr>
      <vt:lpstr>MS UI Gothic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ナニワ 服部</dc:creator>
  <cp:lastModifiedBy>服部 ナニワ</cp:lastModifiedBy>
  <cp:revision>81</cp:revision>
  <cp:lastPrinted>2023-12-28T08:07:47Z</cp:lastPrinted>
  <dcterms:created xsi:type="dcterms:W3CDTF">2022-03-14T00:10:03Z</dcterms:created>
  <dcterms:modified xsi:type="dcterms:W3CDTF">2024-02-07T03:22:53Z</dcterms:modified>
</cp:coreProperties>
</file>