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4E663-8FD1-9675-64BA-7BC946AF8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6F13819-FDBE-4F74-9E80-5BD91A8952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80" b="3142"/>
          <a:stretch/>
        </p:blipFill>
        <p:spPr>
          <a:xfrm>
            <a:off x="430595" y="827829"/>
            <a:ext cx="5143500" cy="5265467"/>
          </a:xfrm>
          <a:prstGeom prst="rect">
            <a:avLst/>
          </a:prstGeom>
        </p:spPr>
      </p:pic>
      <p:sp>
        <p:nvSpPr>
          <p:cNvPr id="18434" name="AutoShape 2">
            <a:extLst>
              <a:ext uri="{FF2B5EF4-FFF2-40B4-BE49-F238E27FC236}">
                <a16:creationId xmlns:a16="http://schemas.microsoft.com/office/drawing/2014/main" id="{75DE86AB-A9EE-5236-E045-C6B2C7FE7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>
            <a:extLst>
              <a:ext uri="{FF2B5EF4-FFF2-40B4-BE49-F238E27FC236}">
                <a16:creationId xmlns:a16="http://schemas.microsoft.com/office/drawing/2014/main" id="{3DEB925B-A4F1-6F1C-8E3A-E1F06963A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4149079"/>
            <a:ext cx="3097212" cy="205328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pPr algn="ctr"/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携帯性を最優先に。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保管にも携帯にも便利な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コンパクト手の平サイズに拘りました。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災害や断水等で水が使えなくても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ご使用頂けます。安心の抗菌消臭タイプ。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台紙名入れ別途ご対応致します。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6" name="AutoShape 5">
            <a:extLst>
              <a:ext uri="{FF2B5EF4-FFF2-40B4-BE49-F238E27FC236}">
                <a16:creationId xmlns:a16="http://schemas.microsoft.com/office/drawing/2014/main" id="{8237BF2A-9F60-E05A-68A9-C56252838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764704"/>
            <a:ext cx="3097212" cy="331236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：非常用携帯ポケットトイレ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　　　　　　　　　　　　　　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回分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（大小兼用）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SC-2511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150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包装：台紙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+PP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袋入り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60×110×10mm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セット内容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凝固剤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…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１包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排便処理袋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…1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枚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凝固剤：高分子ポリマー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排便処理袋：ポリエチレン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生産国：中国・インドネシア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最終加工地：日本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17D16D7-FE34-8677-47D3-611F1611C377}"/>
              </a:ext>
            </a:extLst>
          </p:cNvPr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A74A193-C816-BB9F-31D0-F753E9DA7E63}"/>
              </a:ext>
            </a:extLst>
          </p:cNvPr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77171E-4FEB-B497-0D14-DCAC1E06087D}"/>
              </a:ext>
            </a:extLst>
          </p:cNvPr>
          <p:cNvSpPr/>
          <p:nvPr/>
        </p:nvSpPr>
        <p:spPr>
          <a:xfrm>
            <a:off x="755576" y="5275148"/>
            <a:ext cx="44935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ご存じでしたか？断水時は水道の元栓は閉めるんです</a:t>
            </a:r>
            <a:endParaRPr lang="en-US" altLang="ja-JP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  <a:p>
            <a:pPr algn="ctr"/>
            <a:r>
              <a:rPr lang="ja-JP" alt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ighlight>
                  <a:srgbClr val="FFFF00"/>
                </a:highlight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断水時に役立つ豆知識付</a:t>
            </a:r>
          </a:p>
        </p:txBody>
      </p:sp>
    </p:spTree>
    <p:extLst>
      <p:ext uri="{BB962C8B-B14F-4D97-AF65-F5344CB8AC3E}">
        <p14:creationId xmlns:p14="http://schemas.microsoft.com/office/powerpoint/2010/main" val="3671462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131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UD明朝 Medium</vt:lpstr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正嗣 大橋</cp:lastModifiedBy>
  <cp:revision>34</cp:revision>
  <cp:lastPrinted>2025-04-09T07:52:33Z</cp:lastPrinted>
  <dcterms:created xsi:type="dcterms:W3CDTF">2013-05-25T04:35:45Z</dcterms:created>
  <dcterms:modified xsi:type="dcterms:W3CDTF">2025-04-15T09:43:59Z</dcterms:modified>
</cp:coreProperties>
</file>