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6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8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28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8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6944-971D-4D16-9479-4749AF90F2DC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795963" y="4149079"/>
            <a:ext cx="3097212" cy="2053283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非常時に役立つサイトの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QR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付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・道路状況提供システム（国土交通省）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・おしえて！雪ナビ（国土交通省）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台紙入替対応製品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社会貢献型ノベルティ</a:t>
            </a:r>
            <a:r>
              <a:rPr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lang="ja-JP" altLang="en-US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5795963" y="764704"/>
            <a:ext cx="3097212" cy="3312368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 ：車載用緊急セット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SC-2513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上代：￥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350</a:t>
            </a: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セット内容：防寒アルミシート　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　　　　　</a:t>
            </a:r>
            <a:r>
              <a:rPr lang="ja-JP" altLang="en-US" sz="1300" dirty="0">
                <a:latin typeface="MS UI Gothic" pitchFamily="50" charset="-128"/>
                <a:ea typeface="MS UI Gothic" pitchFamily="50" charset="-128"/>
              </a:rPr>
              <a:t>非常用携帯トイレ（大小兼用）</a:t>
            </a:r>
            <a:endParaRPr lang="en-US" altLang="ja-JP" sz="13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袋入り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包装サイズ：約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150X130X10mm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材質：アルミ蒸着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PET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・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　  高分子ポリマー・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PE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　　　　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入数：</a:t>
            </a:r>
            <a:r>
              <a:rPr lang="en-US" altLang="ja-JP" sz="1400">
                <a:latin typeface="MS UI Gothic" pitchFamily="50" charset="-128"/>
                <a:ea typeface="MS UI Gothic" pitchFamily="50" charset="-128"/>
              </a:rPr>
              <a:t>300</a:t>
            </a:r>
            <a:r>
              <a:rPr lang="ja-JP" altLang="en-US" sz="1400">
                <a:latin typeface="MS UI Gothic" pitchFamily="50" charset="-128"/>
                <a:ea typeface="MS UI Gothic" pitchFamily="50" charset="-128"/>
              </a:rPr>
              <a:t>セット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生産国：中国・インドネシア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セットアップ：日本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63087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47EB4A07-CD77-C4B2-F721-EA1A0CB2C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3" y="754197"/>
            <a:ext cx="3640391" cy="351783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ADECC04-8E1D-A585-2B58-B415CF290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12366"/>
            <a:ext cx="699212" cy="6992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935F43-74A0-5176-3A98-90EF3F30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4739" y="5265382"/>
            <a:ext cx="1085718" cy="9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E6DFCBA-3EE4-A8A8-E3E8-58CB6B6E04FA}"/>
              </a:ext>
            </a:extLst>
          </p:cNvPr>
          <p:cNvGrpSpPr/>
          <p:nvPr/>
        </p:nvGrpSpPr>
        <p:grpSpPr>
          <a:xfrm>
            <a:off x="4035939" y="2346658"/>
            <a:ext cx="1592954" cy="1677821"/>
            <a:chOff x="4035939" y="2346658"/>
            <a:chExt cx="1592954" cy="167782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CA13381-8230-1A7C-5693-7903A0F4C9DD}"/>
                </a:ext>
              </a:extLst>
            </p:cNvPr>
            <p:cNvGrpSpPr/>
            <p:nvPr/>
          </p:nvGrpSpPr>
          <p:grpSpPr>
            <a:xfrm>
              <a:off x="4035939" y="3015526"/>
              <a:ext cx="771839" cy="1008953"/>
              <a:chOff x="7597567" y="2007994"/>
              <a:chExt cx="2427245" cy="3172911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80B01F0A-26CF-1080-A3C0-825E53F58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97567" y="2007994"/>
                <a:ext cx="2427245" cy="3172911"/>
              </a:xfrm>
              <a:prstGeom prst="rect">
                <a:avLst/>
              </a:prstGeom>
            </p:spPr>
          </p:pic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F34BC9F7-2258-72C9-3379-95A332AFBE1C}"/>
                  </a:ext>
                </a:extLst>
              </p:cNvPr>
              <p:cNvSpPr/>
              <p:nvPr/>
            </p:nvSpPr>
            <p:spPr>
              <a:xfrm>
                <a:off x="9894186" y="2010629"/>
                <a:ext cx="124361" cy="7819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FD6888C-FED9-60FD-3810-0873425AF051}"/>
                </a:ext>
              </a:extLst>
            </p:cNvPr>
            <p:cNvGrpSpPr/>
            <p:nvPr/>
          </p:nvGrpSpPr>
          <p:grpSpPr>
            <a:xfrm>
              <a:off x="4250150" y="2346658"/>
              <a:ext cx="1378743" cy="1451160"/>
              <a:chOff x="3852951" y="447117"/>
              <a:chExt cx="2225896" cy="2342810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CCEF122E-6C44-3D9F-FD2C-C61F45219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3" t="2745" r="2724" b="7264"/>
              <a:stretch/>
            </p:blipFill>
            <p:spPr>
              <a:xfrm>
                <a:off x="4779897" y="773126"/>
                <a:ext cx="1298950" cy="2016801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A4B5E6C-D9BA-1466-A7A9-220FA2F1AD23}"/>
                  </a:ext>
                </a:extLst>
              </p:cNvPr>
              <p:cNvSpPr txBox="1"/>
              <p:nvPr/>
            </p:nvSpPr>
            <p:spPr>
              <a:xfrm>
                <a:off x="3852951" y="447117"/>
                <a:ext cx="1584952" cy="350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dirty="0"/>
                  <a:t>防寒アルミシート</a:t>
                </a:r>
              </a:p>
            </p:txBody>
          </p:sp>
        </p:grp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A06556BD-E39A-330B-6ACD-2EFD4AF5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75" y="4402836"/>
            <a:ext cx="906307" cy="9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D02543B-9959-6EF1-3EC6-49C3566E0D48}"/>
              </a:ext>
            </a:extLst>
          </p:cNvPr>
          <p:cNvGrpSpPr/>
          <p:nvPr/>
        </p:nvGrpSpPr>
        <p:grpSpPr>
          <a:xfrm>
            <a:off x="-51000" y="4375851"/>
            <a:ext cx="2814990" cy="2073030"/>
            <a:chOff x="-51000" y="4375851"/>
            <a:chExt cx="2814990" cy="207303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93F200C-567A-14A5-A4DB-6BDBC3E7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000" y="4375851"/>
              <a:ext cx="2814990" cy="2073030"/>
            </a:xfrm>
            <a:prstGeom prst="rect">
              <a:avLst/>
            </a:prstGeom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AA3615D-47C0-A2CC-C71D-AAA7846BB363}"/>
                </a:ext>
              </a:extLst>
            </p:cNvPr>
            <p:cNvGrpSpPr/>
            <p:nvPr/>
          </p:nvGrpSpPr>
          <p:grpSpPr>
            <a:xfrm>
              <a:off x="194742" y="4447185"/>
              <a:ext cx="2453308" cy="1861540"/>
              <a:chOff x="194742" y="4447185"/>
              <a:chExt cx="2453308" cy="1861540"/>
            </a:xfrm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2CDA08D-711C-66BF-4841-E6DF6F584D85}"/>
                  </a:ext>
                </a:extLst>
              </p:cNvPr>
              <p:cNvSpPr txBox="1"/>
              <p:nvPr/>
            </p:nvSpPr>
            <p:spPr>
              <a:xfrm>
                <a:off x="194742" y="6047115"/>
                <a:ext cx="9893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dirty="0"/>
                  <a:t>セットイメージ</a:t>
                </a: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72DBB4E-748C-AB32-6898-BB47BB8B605F}"/>
                  </a:ext>
                </a:extLst>
              </p:cNvPr>
              <p:cNvSpPr txBox="1"/>
              <p:nvPr/>
            </p:nvSpPr>
            <p:spPr>
              <a:xfrm>
                <a:off x="2181256" y="4685305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dirty="0"/>
                  <a:t>前面</a:t>
                </a:r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A3F2E9A-D697-F12A-1994-5C825BFDA110}"/>
                  </a:ext>
                </a:extLst>
              </p:cNvPr>
              <p:cNvSpPr txBox="1"/>
              <p:nvPr/>
            </p:nvSpPr>
            <p:spPr>
              <a:xfrm>
                <a:off x="323528" y="4447185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100" dirty="0"/>
                  <a:t>背面</a:t>
                </a:r>
                <a:endParaRPr kumimoji="1" lang="ja-JP" altLang="en-US" sz="1100" dirty="0"/>
              </a:p>
            </p:txBody>
          </p:sp>
        </p:grp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6F24CC0A-8625-E22E-49F1-2D2C046DF3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168" y="4395073"/>
            <a:ext cx="1600725" cy="177508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E875CA0-E3EB-6381-515A-109F8191AC6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8036" t="23942" r="11750" b="29727"/>
          <a:stretch>
            <a:fillRect/>
          </a:stretch>
        </p:blipFill>
        <p:spPr>
          <a:xfrm>
            <a:off x="256867" y="3578446"/>
            <a:ext cx="3422914" cy="601460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138B102-1A91-3F40-D53B-A2DBA7A839A4}"/>
              </a:ext>
            </a:extLst>
          </p:cNvPr>
          <p:cNvGrpSpPr/>
          <p:nvPr/>
        </p:nvGrpSpPr>
        <p:grpSpPr>
          <a:xfrm>
            <a:off x="3967644" y="780281"/>
            <a:ext cx="1680268" cy="1453504"/>
            <a:chOff x="3967644" y="780281"/>
            <a:chExt cx="1680268" cy="1453504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423543D-7D0B-569D-6295-EFDF7974854A}"/>
                </a:ext>
              </a:extLst>
            </p:cNvPr>
            <p:cNvGrpSpPr/>
            <p:nvPr/>
          </p:nvGrpSpPr>
          <p:grpSpPr>
            <a:xfrm>
              <a:off x="3967644" y="780281"/>
              <a:ext cx="1680268" cy="1453504"/>
              <a:chOff x="3971852" y="1223174"/>
              <a:chExt cx="1680268" cy="1453504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D26091EE-39B8-C7BB-E529-899FF2027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7" t="31620" r="5625" b="14981"/>
              <a:stretch/>
            </p:blipFill>
            <p:spPr>
              <a:xfrm>
                <a:off x="4025987" y="1471983"/>
                <a:ext cx="1533417" cy="1204695"/>
              </a:xfrm>
              <a:prstGeom prst="rect">
                <a:avLst/>
              </a:prstGeom>
            </p:spPr>
          </p:pic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BD700F-F4AC-5401-7F1F-7D7D07557895}"/>
                  </a:ext>
                </a:extLst>
              </p:cNvPr>
              <p:cNvSpPr txBox="1"/>
              <p:nvPr/>
            </p:nvSpPr>
            <p:spPr>
              <a:xfrm>
                <a:off x="3971852" y="1223174"/>
                <a:ext cx="16802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dirty="0"/>
                  <a:t>非常用携帯ポケットトイレ</a:t>
                </a:r>
              </a:p>
            </p:txBody>
          </p:sp>
        </p:grp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089060B2-D4D9-71E8-E9E5-C67DB950A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421" y="1680930"/>
              <a:ext cx="395217" cy="526955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3043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106</Words>
  <Application>Microsoft Office PowerPoint</Application>
  <PresentationFormat>画面に合わせる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MS UI Gothic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中村正嗣</dc:creator>
  <cp:lastModifiedBy>正嗣 大橋</cp:lastModifiedBy>
  <cp:revision>40</cp:revision>
  <cp:lastPrinted>2025-06-09T01:14:00Z</cp:lastPrinted>
  <dcterms:created xsi:type="dcterms:W3CDTF">2013-05-25T04:35:45Z</dcterms:created>
  <dcterms:modified xsi:type="dcterms:W3CDTF">2025-06-16T06:41:59Z</dcterms:modified>
</cp:coreProperties>
</file>