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4149079"/>
            <a:ext cx="3097212" cy="205328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pPr algn="ctr"/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名入れ文字数が多いんだけど・・・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　　　　　➡安心してください、入りますよ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啓発品に好適品。</a:t>
            </a:r>
            <a:endParaRPr lang="en-US" altLang="ja-JP" sz="11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約</a:t>
            </a:r>
            <a:r>
              <a:rPr lang="en-US" altLang="ja-JP" sz="1100" dirty="0">
                <a:latin typeface="MS UI Gothic" pitchFamily="50" charset="-128"/>
                <a:ea typeface="MS UI Gothic" pitchFamily="50" charset="-128"/>
              </a:rPr>
              <a:t>40</a:t>
            </a:r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～</a:t>
            </a:r>
            <a:r>
              <a:rPr lang="en-US" altLang="ja-JP" sz="1100" dirty="0">
                <a:latin typeface="MS UI Gothic" pitchFamily="50" charset="-128"/>
                <a:ea typeface="MS UI Gothic" pitchFamily="50" charset="-128"/>
              </a:rPr>
              <a:t>50</a:t>
            </a:r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文字程度まで名入れ可能です。</a:t>
            </a:r>
            <a:endParaRPr lang="en-US" altLang="ja-JP" sz="11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1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バラマキ向けの </a:t>
            </a:r>
            <a:r>
              <a:rPr lang="en-US" altLang="ja-JP" sz="1100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低単価</a:t>
            </a:r>
            <a:r>
              <a:rPr lang="en-US" altLang="ja-JP" sz="1100" dirty="0">
                <a:latin typeface="MS UI Gothic" pitchFamily="50" charset="-128"/>
                <a:ea typeface="MS UI Gothic" pitchFamily="50" charset="-128"/>
              </a:rPr>
              <a:t>】 【</a:t>
            </a:r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名入れし易い</a:t>
            </a:r>
            <a:r>
              <a:rPr lang="en-US" altLang="ja-JP" sz="1100" dirty="0">
                <a:latin typeface="MS UI Gothic" pitchFamily="50" charset="-128"/>
                <a:ea typeface="MS UI Gothic" pitchFamily="50" charset="-128"/>
              </a:rPr>
              <a:t>】</a:t>
            </a:r>
          </a:p>
          <a:p>
            <a:r>
              <a:rPr lang="ja-JP" altLang="en-US" sz="1100" dirty="0">
                <a:latin typeface="MS UI Gothic" pitchFamily="50" charset="-128"/>
                <a:ea typeface="MS UI Gothic" pitchFamily="50" charset="-128"/>
              </a:rPr>
              <a:t>に焦点を絞ったアイテムです。</a:t>
            </a: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331236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：たくさん名入れできるペン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SC-2601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25</a:t>
            </a: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  <a:sym typeface="Wingdings" panose="05000000000000000000" pitchFamily="2" charset="2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色柄：（色指定不可）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Φ10×140mm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包装：袋入り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ABS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樹脂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2400</a:t>
            </a:r>
          </a:p>
          <a:p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備考：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名入れサイズ　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5×60mm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5F9B3198-5DDD-A58B-3733-3C920EB811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25" t="18199" r="24803" b="13497"/>
          <a:stretch>
            <a:fillRect/>
          </a:stretch>
        </p:blipFill>
        <p:spPr>
          <a:xfrm>
            <a:off x="3550648" y="4318050"/>
            <a:ext cx="2169942" cy="190050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8F2D7ED-1A6A-4709-798C-A56857CE60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4" y="566840"/>
            <a:ext cx="4218991" cy="385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3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98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正嗣 大橋</cp:lastModifiedBy>
  <cp:revision>24</cp:revision>
  <cp:lastPrinted>2025-10-30T05:02:52Z</cp:lastPrinted>
  <dcterms:created xsi:type="dcterms:W3CDTF">2013-05-25T04:35:45Z</dcterms:created>
  <dcterms:modified xsi:type="dcterms:W3CDTF">2025-10-30T05:13:19Z</dcterms:modified>
</cp:coreProperties>
</file>